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71" r:id="rId5"/>
    <p:sldId id="266" r:id="rId6"/>
    <p:sldId id="263" r:id="rId7"/>
    <p:sldId id="267" r:id="rId8"/>
    <p:sldId id="268" r:id="rId9"/>
    <p:sldId id="272" r:id="rId10"/>
    <p:sldId id="273" r:id="rId11"/>
    <p:sldId id="260" r:id="rId12"/>
    <p:sldId id="274" r:id="rId13"/>
    <p:sldId id="278" r:id="rId14"/>
    <p:sldId id="279" r:id="rId15"/>
    <p:sldId id="261" r:id="rId16"/>
    <p:sldId id="275" r:id="rId17"/>
    <p:sldId id="276" r:id="rId18"/>
    <p:sldId id="277" r:id="rId19"/>
    <p:sldId id="262" r:id="rId20"/>
    <p:sldId id="280" r:id="rId21"/>
    <p:sldId id="284" r:id="rId22"/>
    <p:sldId id="285" r:id="rId23"/>
    <p:sldId id="286" r:id="rId24"/>
    <p:sldId id="287" r:id="rId25"/>
    <p:sldId id="288" r:id="rId26"/>
    <p:sldId id="283" r:id="rId27"/>
    <p:sldId id="282" r:id="rId28"/>
    <p:sldId id="289" r:id="rId29"/>
    <p:sldId id="290" r:id="rId30"/>
    <p:sldId id="270" r:id="rId31"/>
    <p:sldId id="26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B4"/>
    <a:srgbClr val="FDB9BF"/>
    <a:srgbClr val="90E2DE"/>
    <a:srgbClr val="FFFF00"/>
    <a:srgbClr val="FB7D89"/>
    <a:srgbClr val="6E7780"/>
    <a:srgbClr val="B4B4B5"/>
    <a:srgbClr val="4D5158"/>
    <a:srgbClr val="AFACB3"/>
    <a:srgbClr val="252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765" autoAdjust="0"/>
  </p:normalViewPr>
  <p:slideViewPr>
    <p:cSldViewPr snapToGrid="0">
      <p:cViewPr>
        <p:scale>
          <a:sx n="100" d="100"/>
          <a:sy n="100" d="100"/>
        </p:scale>
        <p:origin x="2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82585-5E34-4105-9A7A-2CA51AFE0839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09D19-00D2-489C-B8C3-F7DED0484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46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! </a:t>
            </a:r>
            <a:r>
              <a:rPr lang="ko-KR" altLang="en-US" dirty="0"/>
              <a:t>여러분께 창작의 즐거움은 더하고 고통은 줄여줄 </a:t>
            </a:r>
            <a:r>
              <a:rPr lang="ko-KR" altLang="en-US" dirty="0" err="1"/>
              <a:t>포토리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03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학습은 구글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캡셔닝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예제를 기반으로 한글화에 맞춰서 다듬었습니다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예제를 모델링 파일과 평가 파일로 나눴습니다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주피터노트북 기반이며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현재진행한 모델은 사진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24000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80%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학습파일로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20%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평가파일로 나눠서 진행했습니다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epoch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epoch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 대략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진행했습니다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이미지에서 특징을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추출할때에는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CNN(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합성곱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신경망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과거의 가중치를 가지고 현재 학습에 반영하여 데이터 학습을 하거나 이미지에 대한 캡션을 예상할 때에는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 신경망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손실함수는 신경망 성능의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나타내는 지표로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현재의 신경망이 훈련 데이터를 얼마나 잘 처리하지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못하느냐를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나타냄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03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정장을 입고 있지는 않지만 결과는 나쁘지 않습니다</a:t>
            </a:r>
            <a:r>
              <a:rPr lang="en-US" altLang="ko-KR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.)</a:t>
            </a:r>
            <a:r>
              <a:rPr lang="ko-KR" altLang="en-US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</a:t>
            </a:r>
            <a:br>
              <a:rPr lang="en-US" altLang="ko-KR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24000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데이터를 이용해 캡션을 예상해보았는데 더 나은 성능을 위하여 확보한 이미지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데이터셋인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만장을 모두 활용할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 캡션과 한글 캡션 둘 다 학습할 계획이며 대략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정도 걸릴 것으로 예상됩니다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45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55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19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KoGPT-2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한국어 기계학습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성능의 향상을 위해 한국어 텍스트로 사전 훈련된 오픈소스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067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KoGPT-2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한국어 기계학습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성능의 향상을 위해 한국어 텍스트로 사전 훈련된 오픈소스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516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KoGPT-2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한국어 기계학습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성능의 향상을 위해 한국어 텍스트로 사전 훈련된 오픈소스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87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편집</a:t>
            </a:r>
            <a:r>
              <a:rPr lang="en-US" altLang="ko-KR" dirty="0"/>
              <a:t>, </a:t>
            </a:r>
            <a:r>
              <a:rPr lang="ko-KR" altLang="en-US" dirty="0"/>
              <a:t>사진효과 편집</a:t>
            </a:r>
            <a:r>
              <a:rPr lang="en-US" altLang="ko-KR" dirty="0"/>
              <a:t>, </a:t>
            </a:r>
            <a:r>
              <a:rPr lang="ko-KR" altLang="en-US" dirty="0"/>
              <a:t>글 추가</a:t>
            </a:r>
            <a:r>
              <a:rPr lang="en-US" altLang="ko-KR" dirty="0"/>
              <a:t>, </a:t>
            </a:r>
            <a:r>
              <a:rPr lang="ko-KR" altLang="en-US" dirty="0"/>
              <a:t>스티커 추가</a:t>
            </a:r>
            <a:r>
              <a:rPr lang="en-US" altLang="ko-KR" dirty="0"/>
              <a:t>, </a:t>
            </a:r>
            <a:r>
              <a:rPr lang="ko-KR" altLang="en-US" dirty="0"/>
              <a:t>이동 및 크기 조절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9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356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59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데이터셋은 </a:t>
            </a:r>
            <a:r>
              <a:rPr lang="ko-KR" altLang="en-US" dirty="0" err="1"/>
              <a:t>코코데이터셋</a:t>
            </a:r>
            <a:r>
              <a:rPr lang="ko-KR" altLang="en-US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train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사용했습니다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용량은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19GB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만장의 사진이 들어있습니다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3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-coco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데이터셋에 대한 캡션을 한국어로 학습시키기 위해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-coco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캡션을 번역한 것을 위의 사이트에서 받았습니다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번역파일은 한국어와 영어 캡션 둘 다 들어있습니다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932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학습은 구글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캡셔닝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예제를 기반으로 한글화에 맞춰서 다듬었습니다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예제를 모델링 파일과 평가 파일로 나눴습니다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주피터노트북 기반이며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현재진행한 모델은 사진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24000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80%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학습파일로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20%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평가파일로 나눠서 진행했습니다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epoch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epoch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 대략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진행했습니다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이미지에서 특징을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추출할때에는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CNN(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합성곱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신경망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과거의 가중치를 가지고 현재 학습에 반영하여 데이터 학습을 하거나 이미지에 대한 캡션을 예상할 때에는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 신경망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09D19-00D2-489C-B8C3-F7DED048485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4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9E8BB-5DCF-499D-8D2C-CA144FCB7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AC9E60-7CF3-41DA-B1FD-2F8B38F72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1DE1E-A6CA-414B-9A4E-22A1D107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DA716F-2FE7-4F53-8142-1DC677B6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F936E-57EC-4FCC-BB32-98E0E8D6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39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545EB-FB32-4877-AA1C-93CBB634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4C58C9-541E-41A7-A413-C0F90E3A8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B3639-4B19-4834-8C69-53D4A455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D36B1-43B4-4FF1-9412-7F4645D70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33E55-40CD-4367-BAFA-7405C50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356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87BA56-4F69-4D9F-8947-B7B655E0E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44A85A-DCE1-4FDC-8986-C0CDC2EF0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E3D0B-0C49-4993-9758-57C703D0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476625-AD52-473A-B2F3-EABAE8F8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D040B-1E0F-4D2B-B4B9-D02FAE57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69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D632D-4E42-4705-A1C7-C9DFE5C2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F091C-5217-4844-A52F-3C70E765B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DA4568-B979-40B6-B6FD-C5C99676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2FB0D8-1EA8-42E6-84D6-706DCB41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BA1EF5-FE30-4AE7-A488-99AB5025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416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A440A-FBE5-4803-A1CC-208F07B2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E1A16-FF19-4864-957D-66672310D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36BEC-5DAB-4C42-86EB-839818CD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6D516-188C-44B4-8AA0-A58A842B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D8700-BDFE-4CC7-A29C-9205A562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609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E493F-6B9B-4183-8CE8-4E325FB2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8D8C7-E72F-44A8-9E39-031BA4F84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198FED-09D9-40CD-956A-EF1BC4FB4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E33343-53AD-4965-80AA-5E5E6DFC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2C9316-39DE-4CCF-861D-3EE636FF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A8DD6-96EF-413D-893D-40592E71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429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4786D-7429-47F0-80EF-36621CED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E50AA-DFE2-4447-9F38-F5B79E432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581A81-3100-40C0-96B5-7BF98D2A8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F18531-E558-46E3-B163-4565E34EA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3EBA5A-D108-49A2-8501-CE08F9410E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15F75A-7213-4E06-9E01-E62F5F9D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88BC55-4C6F-4E6A-8431-B76E2DA9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2F6C5F-D145-4BBF-B0DD-2ABD1C3A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802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2FD9C-2061-45E9-A089-6D56519B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9C8F0-5C12-49F1-9F3C-52768D85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78F397-87CB-4B98-B55E-D40FC970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D8BDEE-DA78-45BD-A95C-B2F273CF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731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138F85-793E-4117-A535-B37AB163D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9756F0-D384-4E0A-A7B1-649F7043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076F3F-3958-4666-900E-B1906136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44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756E9-8BC5-47B3-AB69-B267C60D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9B48D-C260-49A5-91F1-8CEA1E4A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32E152-51DE-46B2-B31D-CEB6108DE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02E5AB-D686-4562-A1C8-BF784F12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FFA310-A3C9-4CBC-B2E2-5AECFFC09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9E69B4-BAA5-4A19-A989-771D84F2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52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2BCC1-72E2-408D-9EF6-325DC480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A5CC97-927D-4D97-9C6E-80A13EDD84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B3C004-BBE2-4122-B638-91E09D1F2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F9175-45AA-46B3-B333-DBCDE6FA0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E65D69-6F67-4A5E-9CCA-749D939FE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A4E349-45DA-4E39-B30A-CDCEB3A2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02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8E7C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E84B64-D0FD-4AF4-8F27-418F433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956505-B9E1-4D20-9BF0-FD3A63143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921F75-37C0-43CB-B4C3-5FA3E9248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0518B-4E2A-4DD7-834E-9EE237FB4CB0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EB35C-6F15-4255-BF53-3C4728C4D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29D6D-3966-4A5D-B9BD-0D5FA252D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346E-1FBE-452B-A1EC-D72960968A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42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3.png"/><Relationship Id="rId7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microsoft.com/office/2007/relationships/hdphoto" Target="../media/hdphoto2.wdp"/><Relationship Id="rId7" Type="http://schemas.microsoft.com/office/2007/relationships/hdphoto" Target="../media/hdphoto10.wdp"/><Relationship Id="rId12" Type="http://schemas.microsoft.com/office/2007/relationships/hdphoto" Target="../media/hdphoto12.wdp"/><Relationship Id="rId17" Type="http://schemas.openxmlformats.org/officeDocument/2006/relationships/image" Target="../media/image52.png"/><Relationship Id="rId2" Type="http://schemas.openxmlformats.org/officeDocument/2006/relationships/image" Target="../media/image1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microsoft.com/office/2007/relationships/hdphoto" Target="../media/hdphoto3.wdp"/><Relationship Id="rId15" Type="http://schemas.openxmlformats.org/officeDocument/2006/relationships/image" Target="../media/image50.png"/><Relationship Id="rId10" Type="http://schemas.microsoft.com/office/2007/relationships/hdphoto" Target="../media/hdphoto11.wdp"/><Relationship Id="rId4" Type="http://schemas.openxmlformats.org/officeDocument/2006/relationships/image" Target="../media/image12.png"/><Relationship Id="rId9" Type="http://schemas.openxmlformats.org/officeDocument/2006/relationships/image" Target="../media/image47.png"/><Relationship Id="rId14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JPG"/><Relationship Id="rId3" Type="http://schemas.openxmlformats.org/officeDocument/2006/relationships/image" Target="../media/image11.png"/><Relationship Id="rId7" Type="http://schemas.openxmlformats.org/officeDocument/2006/relationships/image" Target="../media/image53.JP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57.PNG"/><Relationship Id="rId5" Type="http://schemas.openxmlformats.org/officeDocument/2006/relationships/image" Target="../media/image1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microsoft.com/office/2007/relationships/hdphoto" Target="../media/hdphoto2.wdp"/><Relationship Id="rId9" Type="http://schemas.openxmlformats.org/officeDocument/2006/relationships/image" Target="../media/image55.PNG"/><Relationship Id="rId14" Type="http://schemas.openxmlformats.org/officeDocument/2006/relationships/image" Target="../media/image6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5.png"/><Relationship Id="rId7" Type="http://schemas.openxmlformats.org/officeDocument/2006/relationships/image" Target="../media/image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microsoft.com/office/2007/relationships/hdphoto" Target="../media/hdphoto3.wdp"/><Relationship Id="rId4" Type="http://schemas.openxmlformats.org/officeDocument/2006/relationships/image" Target="../media/image66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ocodataset.org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ihub.or.kr/keti_data_board/visual_intelligence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tutorials/text/image_captioning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12.png"/><Relationship Id="rId5" Type="http://schemas.openxmlformats.org/officeDocument/2006/relationships/image" Target="../media/image82.png"/><Relationship Id="rId10" Type="http://schemas.microsoft.com/office/2007/relationships/hdphoto" Target="../media/hdphoto2.wdp"/><Relationship Id="rId4" Type="http://schemas.openxmlformats.org/officeDocument/2006/relationships/image" Target="../media/image81.pn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10" Type="http://schemas.openxmlformats.org/officeDocument/2006/relationships/image" Target="../media/image90.png"/><Relationship Id="rId4" Type="http://schemas.microsoft.com/office/2007/relationships/hdphoto" Target="../media/hdphoto2.wdp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sv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7DBE5F-0284-4303-9DAC-8F27F9AEE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38" y="980650"/>
            <a:ext cx="7780724" cy="4637312"/>
          </a:xfrm>
          <a:prstGeom prst="rect">
            <a:avLst/>
          </a:prstGeom>
        </p:spPr>
      </p:pic>
      <p:sp>
        <p:nvSpPr>
          <p:cNvPr id="5" name="순서도: 지연 4">
            <a:extLst>
              <a:ext uri="{FF2B5EF4-FFF2-40B4-BE49-F238E27FC236}">
                <a16:creationId xmlns:a16="http://schemas.microsoft.com/office/drawing/2014/main" id="{81173CF6-2AF2-4606-ABA3-DD6CE4F8964D}"/>
              </a:ext>
            </a:extLst>
          </p:cNvPr>
          <p:cNvSpPr/>
          <p:nvPr/>
        </p:nvSpPr>
        <p:spPr>
          <a:xfrm rot="16200000">
            <a:off x="5102902" y="-681799"/>
            <a:ext cx="1726163" cy="14139485"/>
          </a:xfrm>
          <a:prstGeom prst="flowChartDelay">
            <a:avLst/>
          </a:prstGeom>
          <a:solidFill>
            <a:srgbClr val="DCF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8A983A-C9FC-493A-A40E-E994E7487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43" y="4948731"/>
            <a:ext cx="840468" cy="774862"/>
          </a:xfrm>
          <a:prstGeom prst="rect">
            <a:avLst/>
          </a:prstGeom>
        </p:spPr>
      </p:pic>
      <p:pic>
        <p:nvPicPr>
          <p:cNvPr id="12" name="그림 11" descr="앉아있는, 방이(가) 표시된 사진&#10;&#10;자동 생성된 설명">
            <a:extLst>
              <a:ext uri="{FF2B5EF4-FFF2-40B4-BE49-F238E27FC236}">
                <a16:creationId xmlns:a16="http://schemas.microsoft.com/office/drawing/2014/main" id="{B2361276-4815-4AB7-920B-24A028D62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7225" y="4888038"/>
            <a:ext cx="1473480" cy="902528"/>
          </a:xfrm>
          <a:prstGeom prst="rect">
            <a:avLst/>
          </a:prstGeom>
        </p:spPr>
      </p:pic>
      <p:pic>
        <p:nvPicPr>
          <p:cNvPr id="13" name="그래픽 12" descr="구름">
            <a:extLst>
              <a:ext uri="{FF2B5EF4-FFF2-40B4-BE49-F238E27FC236}">
                <a16:creationId xmlns:a16="http://schemas.microsoft.com/office/drawing/2014/main" id="{768461DF-2F4E-495E-8E0D-3D171C8FC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004" y="2294702"/>
            <a:ext cx="1389260" cy="13892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B16A09-9BC6-46DB-A86C-1EAF001633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39" y="4364156"/>
            <a:ext cx="1275620" cy="1335535"/>
          </a:xfrm>
          <a:prstGeom prst="rect">
            <a:avLst/>
          </a:prstGeom>
        </p:spPr>
      </p:pic>
      <p:pic>
        <p:nvPicPr>
          <p:cNvPr id="15" name="그래픽 14" descr="구름">
            <a:extLst>
              <a:ext uri="{FF2B5EF4-FFF2-40B4-BE49-F238E27FC236}">
                <a16:creationId xmlns:a16="http://schemas.microsoft.com/office/drawing/2014/main" id="{44779BAF-D1CC-4512-89E0-368F7706F7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1850" y="1159613"/>
            <a:ext cx="1135089" cy="1135089"/>
          </a:xfrm>
          <a:prstGeom prst="rect">
            <a:avLst/>
          </a:prstGeom>
        </p:spPr>
      </p:pic>
      <p:pic>
        <p:nvPicPr>
          <p:cNvPr id="16" name="그림 15" descr="시계이(가) 표시된 사진&#10;&#10;자동 생성된 설명">
            <a:extLst>
              <a:ext uri="{FF2B5EF4-FFF2-40B4-BE49-F238E27FC236}">
                <a16:creationId xmlns:a16="http://schemas.microsoft.com/office/drawing/2014/main" id="{566E20A1-0EBD-4921-A11C-BF0E55F9A5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82" y="1077884"/>
            <a:ext cx="593559" cy="641149"/>
          </a:xfrm>
          <a:prstGeom prst="rect">
            <a:avLst/>
          </a:prstGeom>
        </p:spPr>
      </p:pic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358D59D0-C3AA-4BE6-9D43-BA1C98A4BEBB}"/>
              </a:ext>
            </a:extLst>
          </p:cNvPr>
          <p:cNvSpPr/>
          <p:nvPr/>
        </p:nvSpPr>
        <p:spPr>
          <a:xfrm rot="3407249">
            <a:off x="11417184" y="-2860072"/>
            <a:ext cx="247033" cy="411500"/>
          </a:xfrm>
          <a:prstGeom prst="parallelogram">
            <a:avLst/>
          </a:prstGeom>
          <a:solidFill>
            <a:srgbClr val="FF8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4D037906-6B33-4807-A50D-96D7885BE217}"/>
              </a:ext>
            </a:extLst>
          </p:cNvPr>
          <p:cNvSpPr/>
          <p:nvPr/>
        </p:nvSpPr>
        <p:spPr>
          <a:xfrm rot="3407249">
            <a:off x="1833274" y="-2642198"/>
            <a:ext cx="247033" cy="411500"/>
          </a:xfrm>
          <a:prstGeom prst="parallelogram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9801723D-BC52-47A5-8615-8DF125741D87}"/>
              </a:ext>
            </a:extLst>
          </p:cNvPr>
          <p:cNvSpPr/>
          <p:nvPr/>
        </p:nvSpPr>
        <p:spPr>
          <a:xfrm rot="3407249">
            <a:off x="4091130" y="-3210471"/>
            <a:ext cx="247033" cy="411500"/>
          </a:xfrm>
          <a:prstGeom prst="parallelogram">
            <a:avLst/>
          </a:prstGeom>
          <a:solidFill>
            <a:srgbClr val="C4E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3DAB23FF-8722-439B-AA29-5D2624543587}"/>
              </a:ext>
            </a:extLst>
          </p:cNvPr>
          <p:cNvSpPr/>
          <p:nvPr/>
        </p:nvSpPr>
        <p:spPr>
          <a:xfrm rot="19467795">
            <a:off x="9699341" y="-1576410"/>
            <a:ext cx="247033" cy="411500"/>
          </a:xfrm>
          <a:prstGeom prst="parallelogram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64991B9-410F-441C-A4F5-ABD7BB5E6230}"/>
              </a:ext>
            </a:extLst>
          </p:cNvPr>
          <p:cNvSpPr/>
          <p:nvPr/>
        </p:nvSpPr>
        <p:spPr>
          <a:xfrm rot="19467795">
            <a:off x="8995961" y="-535524"/>
            <a:ext cx="247033" cy="411500"/>
          </a:xfrm>
          <a:prstGeom prst="parallelogram">
            <a:avLst/>
          </a:prstGeom>
          <a:solidFill>
            <a:srgbClr val="C4E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4E556DF2-94AE-4370-A48E-6F953CEFE678}"/>
              </a:ext>
            </a:extLst>
          </p:cNvPr>
          <p:cNvSpPr/>
          <p:nvPr/>
        </p:nvSpPr>
        <p:spPr>
          <a:xfrm rot="3407249">
            <a:off x="10284433" y="-408998"/>
            <a:ext cx="312197" cy="131515"/>
          </a:xfrm>
          <a:prstGeom prst="parallelogram">
            <a:avLst/>
          </a:prstGeom>
          <a:solidFill>
            <a:srgbClr val="FF8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A8D2A681-83B3-4CE7-A69C-ED05A8D32995}"/>
              </a:ext>
            </a:extLst>
          </p:cNvPr>
          <p:cNvSpPr/>
          <p:nvPr/>
        </p:nvSpPr>
        <p:spPr>
          <a:xfrm rot="3407249">
            <a:off x="700523" y="-191124"/>
            <a:ext cx="312197" cy="131515"/>
          </a:xfrm>
          <a:prstGeom prst="parallelogram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2536E6AF-2FDE-4444-ACCA-FBCB3172D6E6}"/>
              </a:ext>
            </a:extLst>
          </p:cNvPr>
          <p:cNvSpPr/>
          <p:nvPr/>
        </p:nvSpPr>
        <p:spPr>
          <a:xfrm rot="3407249">
            <a:off x="2813590" y="-1556535"/>
            <a:ext cx="312197" cy="131515"/>
          </a:xfrm>
          <a:prstGeom prst="parallelogram">
            <a:avLst/>
          </a:prstGeom>
          <a:solidFill>
            <a:srgbClr val="C4E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F4426015-D4D1-4B6D-910D-BDF6A7C0D655}"/>
              </a:ext>
            </a:extLst>
          </p:cNvPr>
          <p:cNvSpPr/>
          <p:nvPr/>
        </p:nvSpPr>
        <p:spPr>
          <a:xfrm rot="19467795">
            <a:off x="8147578" y="-1467998"/>
            <a:ext cx="192532" cy="356198"/>
          </a:xfrm>
          <a:prstGeom prst="parallelogram">
            <a:avLst/>
          </a:prstGeom>
          <a:solidFill>
            <a:srgbClr val="C4E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7CC108DA-02C8-43EA-982D-3E41ABCE4F3A}"/>
              </a:ext>
            </a:extLst>
          </p:cNvPr>
          <p:cNvSpPr/>
          <p:nvPr/>
        </p:nvSpPr>
        <p:spPr>
          <a:xfrm rot="19467795">
            <a:off x="4300233" y="-776931"/>
            <a:ext cx="192532" cy="356198"/>
          </a:xfrm>
          <a:prstGeom prst="parallelogram">
            <a:avLst/>
          </a:prstGeom>
          <a:solidFill>
            <a:srgbClr val="FF8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C0AEA4A-C510-4E3B-8E37-23687EC709A1}"/>
              </a:ext>
            </a:extLst>
          </p:cNvPr>
          <p:cNvGrpSpPr/>
          <p:nvPr/>
        </p:nvGrpSpPr>
        <p:grpSpPr>
          <a:xfrm>
            <a:off x="3395448" y="1467657"/>
            <a:ext cx="5434346" cy="2692612"/>
            <a:chOff x="3395448" y="1467657"/>
            <a:chExt cx="5434346" cy="269261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3824753-1A94-4AD0-B1E6-5213BE21B55E}"/>
                </a:ext>
              </a:extLst>
            </p:cNvPr>
            <p:cNvGrpSpPr/>
            <p:nvPr/>
          </p:nvGrpSpPr>
          <p:grpSpPr>
            <a:xfrm>
              <a:off x="3924827" y="1467657"/>
              <a:ext cx="4341844" cy="2692612"/>
              <a:chOff x="3924827" y="1512474"/>
              <a:chExt cx="4341844" cy="2692612"/>
            </a:xfrm>
          </p:grpSpPr>
          <p:sp>
            <p:nvSpPr>
              <p:cNvPr id="19" name="물결 18">
                <a:extLst>
                  <a:ext uri="{FF2B5EF4-FFF2-40B4-BE49-F238E27FC236}">
                    <a16:creationId xmlns:a16="http://schemas.microsoft.com/office/drawing/2014/main" id="{38E7CFBE-0553-4447-9588-A30C222BEFE7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57BC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물결 19">
                <a:extLst>
                  <a:ext uri="{FF2B5EF4-FFF2-40B4-BE49-F238E27FC236}">
                    <a16:creationId xmlns:a16="http://schemas.microsoft.com/office/drawing/2014/main" id="{E8668B78-BE33-4BA7-A38C-EF893FA8E7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57BC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" name="1/2 액자 21">
              <a:extLst>
                <a:ext uri="{FF2B5EF4-FFF2-40B4-BE49-F238E27FC236}">
                  <a16:creationId xmlns:a16="http://schemas.microsoft.com/office/drawing/2014/main" id="{15E26A48-E187-4976-8680-966BBD8E3E59}"/>
                </a:ext>
              </a:extLst>
            </p:cNvPr>
            <p:cNvSpPr/>
            <p:nvPr/>
          </p:nvSpPr>
          <p:spPr>
            <a:xfrm>
              <a:off x="4118799" y="1752189"/>
              <a:ext cx="597159" cy="597159"/>
            </a:xfrm>
            <a:prstGeom prst="halfFrame">
              <a:avLst>
                <a:gd name="adj1" fmla="val 14966"/>
                <a:gd name="adj2" fmla="val 13945"/>
              </a:avLst>
            </a:prstGeom>
            <a:solidFill>
              <a:srgbClr val="FF8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1/2 액자 22">
              <a:extLst>
                <a:ext uri="{FF2B5EF4-FFF2-40B4-BE49-F238E27FC236}">
                  <a16:creationId xmlns:a16="http://schemas.microsoft.com/office/drawing/2014/main" id="{4071D053-E889-4BF1-96EE-D72E1C3AA725}"/>
                </a:ext>
              </a:extLst>
            </p:cNvPr>
            <p:cNvSpPr/>
            <p:nvPr/>
          </p:nvSpPr>
          <p:spPr>
            <a:xfrm flipH="1" flipV="1">
              <a:off x="7474002" y="3331299"/>
              <a:ext cx="597159" cy="597159"/>
            </a:xfrm>
            <a:prstGeom prst="halfFrame">
              <a:avLst>
                <a:gd name="adj1" fmla="val 14966"/>
                <a:gd name="adj2" fmla="val 13945"/>
              </a:avLst>
            </a:prstGeom>
            <a:solidFill>
              <a:srgbClr val="FF8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81535-79A1-4A97-BF3F-86A43F9D910A}"/>
                </a:ext>
              </a:extLst>
            </p:cNvPr>
            <p:cNvSpPr txBox="1"/>
            <p:nvPr/>
          </p:nvSpPr>
          <p:spPr>
            <a:xfrm>
              <a:off x="4209439" y="1857820"/>
              <a:ext cx="3772619" cy="19894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E4ECC2-8A06-4A43-99A8-3642FB780216}"/>
                </a:ext>
              </a:extLst>
            </p:cNvPr>
            <p:cNvSpPr txBox="1"/>
            <p:nvPr/>
          </p:nvSpPr>
          <p:spPr>
            <a:xfrm>
              <a:off x="3429194" y="2917297"/>
              <a:ext cx="5400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FCA2AB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내가 만드는 이야기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126163-8E6A-462D-95E6-EF4D21D0A79F}"/>
                </a:ext>
              </a:extLst>
            </p:cNvPr>
            <p:cNvSpPr txBox="1"/>
            <p:nvPr/>
          </p:nvSpPr>
          <p:spPr>
            <a:xfrm>
              <a:off x="3395448" y="2068245"/>
              <a:ext cx="54006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err="1">
                  <a:solidFill>
                    <a:srgbClr val="FB7D89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Photory</a:t>
              </a:r>
              <a:endParaRPr lang="ko-KR" altLang="en-US" sz="5400" b="1" dirty="0"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38" name="말풍선: 타원형 37">
            <a:extLst>
              <a:ext uri="{FF2B5EF4-FFF2-40B4-BE49-F238E27FC236}">
                <a16:creationId xmlns:a16="http://schemas.microsoft.com/office/drawing/2014/main" id="{DE59C39E-2184-4E64-B771-8F5B53399F9A}"/>
              </a:ext>
            </a:extLst>
          </p:cNvPr>
          <p:cNvSpPr/>
          <p:nvPr/>
        </p:nvSpPr>
        <p:spPr>
          <a:xfrm flipH="1">
            <a:off x="2029830" y="3534405"/>
            <a:ext cx="2266283" cy="1545793"/>
          </a:xfrm>
          <a:prstGeom prst="wedgeEllipseCallout">
            <a:avLst>
              <a:gd name="adj1" fmla="val -55855"/>
              <a:gd name="adj2" fmla="val 36457"/>
            </a:avLst>
          </a:prstGeom>
          <a:solidFill>
            <a:srgbClr val="CEECE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Produced by</a:t>
            </a:r>
          </a:p>
          <a:p>
            <a:pPr algn="ctr"/>
            <a:r>
              <a:rPr lang="en-US" altLang="ko-KR" sz="1900" dirty="0">
                <a:ln>
                  <a:solidFill>
                    <a:schemeClr val="bg1"/>
                  </a:solidFill>
                </a:ln>
              </a:rPr>
              <a:t>Team </a:t>
            </a:r>
            <a:r>
              <a:rPr lang="en-US" altLang="ko-KR" sz="1900" dirty="0" err="1">
                <a:ln>
                  <a:solidFill>
                    <a:schemeClr val="bg1"/>
                  </a:solidFill>
                </a:ln>
              </a:rPr>
              <a:t>Stroygrapher</a:t>
            </a:r>
            <a:endParaRPr lang="en-US" altLang="ko-KR" sz="1900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29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C -0.02968 0.0419 -0.05924 0.0838 -0.05416 0.15116 C -0.04921 0.21852 0.04011 0.29676 0.03021 0.40417 C 0.02032 0.51111 -0.09843 0.65718 -0.11354 0.79375 C -0.12864 0.92801 -0.06328 1.1831 -0.06041 1.21667 " pathEditMode="relative" rAng="0" ptsTypes="AAAAA"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6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C -0.02969 0.0419 -0.05925 0.08379 -0.05417 0.15115 C -0.04922 0.21852 0.0401 0.29676 0.03021 0.40416 C 0.02031 0.51111 -0.09844 0.65717 -0.11354 0.79375 C -0.12865 0.92778 -0.06328 1.1831 -0.06042 1.21666 " pathEditMode="relative" rAng="0" ptsTypes="AAAAA">
                                      <p:cBhvr>
                                        <p:cTn id="8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608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C -0.02968 0.0419 -0.05924 0.08379 -0.05416 0.15115 C -0.04922 0.21852 0.04011 0.29676 0.03021 0.40416 C 0.02032 0.51111 -0.09843 0.65717 -0.11354 0.79375 C -0.12864 0.92777 -0.06328 1.1831 -0.06041 1.21666 " pathEditMode="relative" rAng="0" ptsTypes="AAAAA">
                                      <p:cBhvr>
                                        <p:cTn id="10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6083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C -0.02969 0.0419 -0.05925 0.0838 -0.05417 0.15116 C -0.04922 0.21852 0.0401 0.29676 0.03021 0.40417 C 0.02031 0.51111 -0.09844 0.65718 -0.11354 0.79375 C -0.12865 0.92778 -0.06328 1.1831 -0.06042 1.21667 " pathEditMode="relative" rAng="0" ptsTypes="AAAAA">
                                      <p:cBhvr>
                                        <p:cTn id="12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608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C -0.02969 0.0419 -0.05925 0.0838 -0.05417 0.15116 C -0.04922 0.21852 0.0401 0.29676 0.03021 0.40417 C 0.02031 0.51111 -0.09844 0.65718 -0.11354 0.79375 C -0.12865 0.92778 -0.06328 1.18311 -0.06042 1.21667 " pathEditMode="relative" rAng="0" ptsTypes="AAAAA">
                                      <p:cBhvr>
                                        <p:cTn id="14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60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6.93889E-18 C -0.02969 0.0419 -0.05924 0.0838 -0.05417 0.15116 C -0.04922 0.21852 0.0401 0.29676 0.03021 0.40417 C 0.02031 0.51111 -0.09844 0.65718 -0.11354 0.79375 C -0.12865 0.92824 -0.06328 1.1831 -0.06042 1.21667 " pathEditMode="relative" rAng="0" ptsTypes="AAAAA">
                                      <p:cBhvr>
                                        <p:cTn id="16" dur="2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608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C -0.02969 0.0419 -0.05924 0.0838 -0.05403 0.15116 C -0.04909 0.21852 0.04011 0.29676 0.03021 0.40417 C 0.02031 0.51111 -0.09844 0.65718 -0.11354 0.79375 C -0.12864 0.92801 -0.06315 1.1831 -0.06041 1.21667 " pathEditMode="relative" rAng="0" ptsTypes="AAAAA">
                                      <p:cBhvr>
                                        <p:cTn id="18" dur="2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6083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C -0.02969 0.0419 -0.05925 0.0838 -0.05417 0.15116 C -0.04922 0.21852 0.0401 0.29676 0.03021 0.40417 C 0.02031 0.51111 -0.09844 0.65717 -0.11354 0.79375 C -0.12865 0.92778 -0.06328 1.1831 -0.06042 1.21667 " pathEditMode="relative" rAng="0" ptsTypes="AAAAA">
                                      <p:cBhvr>
                                        <p:cTn id="20" dur="3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608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99 0.01273 C 0.0013 0.05463 -0.02825 0.09652 -0.02318 0.16389 C -0.01823 0.23125 0.0711 0.30949 0.0612 0.4169 C 0.0513 0.52384 -0.06745 0.6699 -0.08255 0.80648 C -0.09765 0.94051 -0.03229 1.19583 -0.02943 1.2294 " pathEditMode="relative" rAng="0" ptsTypes="AAAAA">
                                      <p:cBhvr>
                                        <p:cTn id="22" dur="3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608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C -0.02969 0.0419 -0.05925 0.0838 -0.05417 0.15116 C -0.04922 0.21852 0.0401 0.29676 0.03021 0.40417 C 0.02031 0.51111 -0.09844 0.65718 -0.11354 0.79375 C -0.12865 0.92801 -0.06328 1.1831 -0.06042 1.21667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6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2D042B-BE4C-4A02-8E3F-640F7279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00" y="3627232"/>
            <a:ext cx="2981325" cy="76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94AB6B-AAAA-44B7-A918-18E36EB2F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599" y="4325978"/>
            <a:ext cx="2633663" cy="8559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C40D93-92F1-4E46-AA75-53F4B97FB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377" y="1541138"/>
            <a:ext cx="1753141" cy="17764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5FA4DD-1BE8-45A5-B3AA-CDC341384C18}"/>
              </a:ext>
            </a:extLst>
          </p:cNvPr>
          <p:cNvSpPr/>
          <p:nvPr/>
        </p:nvSpPr>
        <p:spPr>
          <a:xfrm>
            <a:off x="7104569" y="39786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720D92-40AC-4AE6-9D62-0730A1534A0C}"/>
              </a:ext>
            </a:extLst>
          </p:cNvPr>
          <p:cNvSpPr txBox="1"/>
          <p:nvPr/>
        </p:nvSpPr>
        <p:spPr>
          <a:xfrm>
            <a:off x="5810874" y="3605967"/>
            <a:ext cx="5541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정해진 플롯에 따라 동화가 진행</a:t>
            </a:r>
          </a:p>
          <a:p>
            <a:pPr algn="ctr"/>
            <a:r>
              <a:rPr lang="ko-KR" altLang="en-US" sz="28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선택지에 따라 스토리를 따르는 것에 </a:t>
            </a:r>
            <a:endParaRPr lang="en-US" altLang="ko-KR" sz="2800" b="1" dirty="0">
              <a:solidFill>
                <a:srgbClr val="00BCB4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한정되어 있어 완전한 창작이라 보기 힘듦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78988C-C660-4AAE-BB50-2E1605DB2E81}"/>
              </a:ext>
            </a:extLst>
          </p:cNvPr>
          <p:cNvSpPr txBox="1"/>
          <p:nvPr/>
        </p:nvSpPr>
        <p:spPr>
          <a:xfrm>
            <a:off x="8198419" y="2235348"/>
            <a:ext cx="275588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 w="6350">
                  <a:solidFill>
                    <a:schemeClr val="bg1"/>
                  </a:solidFill>
                </a:ln>
              </a:rPr>
              <a:t>네이버 </a:t>
            </a:r>
            <a:r>
              <a:rPr lang="ko-KR" altLang="en-US" sz="2400" b="1" dirty="0" err="1">
                <a:ln w="6350">
                  <a:solidFill>
                    <a:schemeClr val="bg1"/>
                  </a:solidFill>
                </a:ln>
              </a:rPr>
              <a:t>동화만들기</a:t>
            </a:r>
            <a:endParaRPr lang="en-US" altLang="ko-KR" sz="2400" b="1" dirty="0">
              <a:ln w="6350">
                <a:solidFill>
                  <a:schemeClr val="bg1"/>
                </a:solidFill>
              </a:ln>
            </a:endParaRPr>
          </a:p>
          <a:p>
            <a:r>
              <a:rPr lang="ko-KR" altLang="en-US" sz="1050" dirty="0" err="1">
                <a:solidFill>
                  <a:schemeClr val="bg1">
                    <a:lumMod val="75000"/>
                  </a:schemeClr>
                </a:solidFill>
              </a:rPr>
              <a:t>네이버클로바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CCEFB9-7608-411E-B684-33855A383E7A}"/>
              </a:ext>
            </a:extLst>
          </p:cNvPr>
          <p:cNvSpPr txBox="1"/>
          <p:nvPr/>
        </p:nvSpPr>
        <p:spPr>
          <a:xfrm>
            <a:off x="1213723" y="1676244"/>
            <a:ext cx="52084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캐릭터 얼굴을 비워 놓고 </a:t>
            </a:r>
            <a:endParaRPr lang="en-US" altLang="ko-KR" sz="2800" b="1" dirty="0">
              <a:solidFill>
                <a:srgbClr val="00BCB4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아이들 사진을 억지로 넣는 방식이어서 </a:t>
            </a:r>
            <a:endParaRPr lang="en-US" altLang="ko-KR" sz="2800" b="1" dirty="0">
              <a:solidFill>
                <a:srgbClr val="00BCB4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이질감이 듦</a:t>
            </a:r>
            <a:r>
              <a:rPr lang="en-US" altLang="ko-KR" sz="28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또한</a:t>
            </a:r>
            <a:r>
              <a:rPr lang="en-US" altLang="ko-KR" sz="28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스토리 틀이 정해져 있어 </a:t>
            </a:r>
            <a:endParaRPr lang="en-US" altLang="ko-KR" sz="2800" b="1" dirty="0">
              <a:solidFill>
                <a:srgbClr val="00BCB4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사용자가 마음대로 바꿀 수 없는 단점이 존재</a:t>
            </a:r>
            <a:endParaRPr lang="en-US" altLang="ko-KR" sz="2800" b="1" dirty="0">
              <a:solidFill>
                <a:srgbClr val="00BCB4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0047747-F8A2-4F36-A853-93C3836F0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5339" y="444546"/>
            <a:ext cx="1481024" cy="11325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E8D8A3C-761F-4505-BC59-478E946AA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0118" y="847850"/>
            <a:ext cx="828862" cy="83749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53194C-D218-4574-93CC-FA71AD327C5D}"/>
              </a:ext>
            </a:extLst>
          </p:cNvPr>
          <p:cNvSpPr txBox="1"/>
          <p:nvPr/>
        </p:nvSpPr>
        <p:spPr>
          <a:xfrm>
            <a:off x="4973931" y="433142"/>
            <a:ext cx="230051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233707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871C56-DCB5-423A-AB09-24FEC65F4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5" y="46037"/>
            <a:ext cx="2771775" cy="6381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93C7F6-6CBF-4643-82B2-DCD3DD6A40B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EFA8DF0-2C29-4795-B050-127142C74AFC}"/>
              </a:ext>
            </a:extLst>
          </p:cNvPr>
          <p:cNvSpPr/>
          <p:nvPr/>
        </p:nvSpPr>
        <p:spPr>
          <a:xfrm rot="16200000">
            <a:off x="5499456" y="3231930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물결 19">
            <a:extLst>
              <a:ext uri="{FF2B5EF4-FFF2-40B4-BE49-F238E27FC236}">
                <a16:creationId xmlns:a16="http://schemas.microsoft.com/office/drawing/2014/main" id="{2BB934C2-6927-4B0F-B0DC-F5704BC20C3D}"/>
              </a:ext>
            </a:extLst>
          </p:cNvPr>
          <p:cNvSpPr/>
          <p:nvPr/>
        </p:nvSpPr>
        <p:spPr>
          <a:xfrm flipH="1">
            <a:off x="1504895" y="730249"/>
            <a:ext cx="4486330" cy="5554915"/>
          </a:xfrm>
          <a:prstGeom prst="wave">
            <a:avLst>
              <a:gd name="adj1" fmla="val 3149"/>
              <a:gd name="adj2" fmla="val 0"/>
            </a:avLst>
          </a:prstGeom>
          <a:solidFill>
            <a:schemeClr val="bg1"/>
          </a:solidFill>
          <a:ln w="127000">
            <a:solidFill>
              <a:srgbClr val="FF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물결 22">
            <a:extLst>
              <a:ext uri="{FF2B5EF4-FFF2-40B4-BE49-F238E27FC236}">
                <a16:creationId xmlns:a16="http://schemas.microsoft.com/office/drawing/2014/main" id="{E46AFD67-E5D0-4537-818A-135BD6A4CB6A}"/>
              </a:ext>
            </a:extLst>
          </p:cNvPr>
          <p:cNvSpPr/>
          <p:nvPr/>
        </p:nvSpPr>
        <p:spPr>
          <a:xfrm>
            <a:off x="6106097" y="730249"/>
            <a:ext cx="4486330" cy="5554915"/>
          </a:xfrm>
          <a:prstGeom prst="wave">
            <a:avLst>
              <a:gd name="adj1" fmla="val 3149"/>
              <a:gd name="adj2" fmla="val 0"/>
            </a:avLst>
          </a:prstGeom>
          <a:solidFill>
            <a:schemeClr val="bg1"/>
          </a:solidFill>
          <a:ln w="127000">
            <a:solidFill>
              <a:srgbClr val="FF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FB00D1-0F02-4A08-9924-652AECB8E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4743" y="5380527"/>
            <a:ext cx="1148822" cy="7953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D5C060-EBD3-4371-83B4-784AAE83E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567" y1="33459" x2="35567" y2="33459"/>
                        <a14:foregroundMark x1="41237" y1="36090" x2="41237" y2="36090"/>
                        <a14:foregroundMark x1="29897" y1="32707" x2="29897" y2="32707"/>
                        <a14:foregroundMark x1="27320" y1="30827" x2="27320" y2="30827"/>
                        <a14:foregroundMark x1="39175" y1="51128" x2="39175" y2="51128"/>
                        <a14:foregroundMark x1="36598" y1="54887" x2="36598" y2="54887"/>
                        <a14:foregroundMark x1="33505" y1="76316" x2="33505" y2="76316"/>
                        <a14:foregroundMark x1="47423" y1="87970" x2="47423" y2="87970"/>
                        <a14:foregroundMark x1="65464" y1="87970" x2="65464" y2="87970"/>
                        <a14:foregroundMark x1="82474" y1="84211" x2="82474" y2="84211"/>
                        <a14:foregroundMark x1="81443" y1="48120" x2="81443" y2="48120"/>
                        <a14:foregroundMark x1="77320" y1="50376" x2="77320" y2="50376"/>
                        <a14:foregroundMark x1="80928" y1="51880" x2="80928" y2="51880"/>
                        <a14:foregroundMark x1="78866" y1="47368" x2="78866" y2="47368"/>
                        <a14:foregroundMark x1="78866" y1="45489" x2="78866" y2="45489"/>
                        <a14:foregroundMark x1="76804" y1="44361" x2="76804" y2="44361"/>
                        <a14:foregroundMark x1="75773" y1="43985" x2="75773" y2="43985"/>
                        <a14:foregroundMark x1="80412" y1="53759" x2="78351" y2="56015"/>
                        <a14:foregroundMark x1="79897" y1="47744" x2="74742" y2="43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9836" y="4060826"/>
            <a:ext cx="1507457" cy="206692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533FCB6-7449-4DEE-B634-362222854311}"/>
              </a:ext>
            </a:extLst>
          </p:cNvPr>
          <p:cNvGrpSpPr/>
          <p:nvPr/>
        </p:nvGrpSpPr>
        <p:grpSpPr>
          <a:xfrm>
            <a:off x="6502299" y="2166727"/>
            <a:ext cx="561447" cy="561447"/>
            <a:chOff x="1395325" y="1549350"/>
            <a:chExt cx="561447" cy="561447"/>
          </a:xfrm>
          <a:solidFill>
            <a:srgbClr val="E8E7CB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24F64BD-621B-4D41-97F6-D9698A7C8984}"/>
                </a:ext>
              </a:extLst>
            </p:cNvPr>
            <p:cNvSpPr/>
            <p:nvPr/>
          </p:nvSpPr>
          <p:spPr>
            <a:xfrm>
              <a:off x="1395325" y="1549350"/>
              <a:ext cx="561447" cy="561447"/>
            </a:xfrm>
            <a:prstGeom prst="ellipse">
              <a:avLst/>
            </a:prstGeom>
            <a:solidFill>
              <a:srgbClr val="00B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E68D98-8EAC-4C54-86FA-3309A0F4A215}"/>
                </a:ext>
              </a:extLst>
            </p:cNvPr>
            <p:cNvSpPr txBox="1"/>
            <p:nvPr/>
          </p:nvSpPr>
          <p:spPr>
            <a:xfrm>
              <a:off x="1543800" y="1549350"/>
              <a:ext cx="26449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150D38-0042-47E5-8924-20CE74C98B0F}"/>
              </a:ext>
            </a:extLst>
          </p:cNvPr>
          <p:cNvSpPr txBox="1"/>
          <p:nvPr/>
        </p:nvSpPr>
        <p:spPr>
          <a:xfrm>
            <a:off x="7314227" y="2235731"/>
            <a:ext cx="240329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및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86D0F-191B-4CE9-9851-6E91F15B4977}"/>
              </a:ext>
            </a:extLst>
          </p:cNvPr>
          <p:cNvSpPr txBox="1"/>
          <p:nvPr/>
        </p:nvSpPr>
        <p:spPr>
          <a:xfrm>
            <a:off x="6939001" y="3009898"/>
            <a:ext cx="3153748" cy="1331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56304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언어 및 활용 기술</a:t>
            </a:r>
            <a:br>
              <a:rPr lang="en-US" altLang="ko-KR" sz="2000" dirty="0">
                <a:solidFill>
                  <a:srgbClr val="56304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목업</a:t>
            </a:r>
            <a:b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ERD</a:t>
            </a:r>
            <a:endParaRPr lang="ko-KR" altLang="en-US" sz="2000" dirty="0">
              <a:solidFill>
                <a:srgbClr val="56304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78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BD91C7F8-FCF9-4330-BBD6-B856AD67D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1175" y="778740"/>
            <a:ext cx="1481024" cy="113254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264FAE5-D00C-4ABB-801C-6AE27AA93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2186" y="979542"/>
            <a:ext cx="828862" cy="83749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00B8177-36DB-4F21-8897-8B7D636DE4CC}"/>
              </a:ext>
            </a:extLst>
          </p:cNvPr>
          <p:cNvSpPr txBox="1"/>
          <p:nvPr/>
        </p:nvSpPr>
        <p:spPr>
          <a:xfrm>
            <a:off x="3475783" y="559673"/>
            <a:ext cx="516377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개발언어 및 활용기술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B43D3A-9EC6-4556-9F49-C1DE751A73A3}"/>
              </a:ext>
            </a:extLst>
          </p:cNvPr>
          <p:cNvGrpSpPr/>
          <p:nvPr/>
        </p:nvGrpSpPr>
        <p:grpSpPr>
          <a:xfrm>
            <a:off x="1553868" y="1920610"/>
            <a:ext cx="9140639" cy="3140402"/>
            <a:chOff x="2203758" y="2098348"/>
            <a:chExt cx="8009979" cy="2751947"/>
          </a:xfrm>
        </p:grpSpPr>
        <p:sp>
          <p:nvSpPr>
            <p:cNvPr id="74" name="Google Shape;7572;p55">
              <a:extLst>
                <a:ext uri="{FF2B5EF4-FFF2-40B4-BE49-F238E27FC236}">
                  <a16:creationId xmlns:a16="http://schemas.microsoft.com/office/drawing/2014/main" id="{6597CB82-A92A-4C4B-8372-C918D74F41FC}"/>
                </a:ext>
              </a:extLst>
            </p:cNvPr>
            <p:cNvSpPr/>
            <p:nvPr/>
          </p:nvSpPr>
          <p:spPr>
            <a:xfrm>
              <a:off x="4271679" y="2098348"/>
              <a:ext cx="1249992" cy="1249884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00BC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5" name="Google Shape;7562;p55">
              <a:extLst>
                <a:ext uri="{FF2B5EF4-FFF2-40B4-BE49-F238E27FC236}">
                  <a16:creationId xmlns:a16="http://schemas.microsoft.com/office/drawing/2014/main" id="{CD1BB28E-8569-42FE-8704-B16E29810902}"/>
                </a:ext>
              </a:extLst>
            </p:cNvPr>
            <p:cNvGrpSpPr/>
            <p:nvPr/>
          </p:nvGrpSpPr>
          <p:grpSpPr>
            <a:xfrm>
              <a:off x="2203758" y="3135041"/>
              <a:ext cx="8009979" cy="1715254"/>
              <a:chOff x="1808063" y="4294338"/>
              <a:chExt cx="3370782" cy="721817"/>
            </a:xfrm>
            <a:noFill/>
          </p:grpSpPr>
          <p:sp>
            <p:nvSpPr>
              <p:cNvPr id="76" name="Google Shape;7563;p55">
                <a:extLst>
                  <a:ext uri="{FF2B5EF4-FFF2-40B4-BE49-F238E27FC236}">
                    <a16:creationId xmlns:a16="http://schemas.microsoft.com/office/drawing/2014/main" id="{E96CDC44-38B9-457C-8A61-B82BA470FE67}"/>
                  </a:ext>
                </a:extLst>
              </p:cNvPr>
              <p:cNvSpPr/>
              <p:nvPr/>
            </p:nvSpPr>
            <p:spPr>
              <a:xfrm>
                <a:off x="1906300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BC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7564;p55">
                <a:extLst>
                  <a:ext uri="{FF2B5EF4-FFF2-40B4-BE49-F238E27FC236}">
                    <a16:creationId xmlns:a16="http://schemas.microsoft.com/office/drawing/2014/main" id="{AAA3E6E3-9D5D-4CF5-89F4-D9D705C53863}"/>
                  </a:ext>
                </a:extLst>
              </p:cNvPr>
              <p:cNvSpPr/>
              <p:nvPr/>
            </p:nvSpPr>
            <p:spPr>
              <a:xfrm>
                <a:off x="3795035" y="4655290"/>
                <a:ext cx="721912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BC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65;p55">
                <a:extLst>
                  <a:ext uri="{FF2B5EF4-FFF2-40B4-BE49-F238E27FC236}">
                    <a16:creationId xmlns:a16="http://schemas.microsoft.com/office/drawing/2014/main" id="{2C299678-F6D1-4B1E-B9DB-E15D3B75280F}"/>
                  </a:ext>
                </a:extLst>
              </p:cNvPr>
              <p:cNvSpPr/>
              <p:nvPr/>
            </p:nvSpPr>
            <p:spPr>
              <a:xfrm>
                <a:off x="3133137" y="4294338"/>
                <a:ext cx="721729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BC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66;p55">
                <a:extLst>
                  <a:ext uri="{FF2B5EF4-FFF2-40B4-BE49-F238E27FC236}">
                    <a16:creationId xmlns:a16="http://schemas.microsoft.com/office/drawing/2014/main" id="{90DA11A2-E30E-4B0E-8E1F-7CB5910B3BA0}"/>
                  </a:ext>
                </a:extLst>
              </p:cNvPr>
              <p:cNvSpPr/>
              <p:nvPr/>
            </p:nvSpPr>
            <p:spPr>
              <a:xfrm>
                <a:off x="1808063" y="4294338"/>
                <a:ext cx="722460" cy="36205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BC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67;p55">
                <a:extLst>
                  <a:ext uri="{FF2B5EF4-FFF2-40B4-BE49-F238E27FC236}">
                    <a16:creationId xmlns:a16="http://schemas.microsoft.com/office/drawing/2014/main" id="{37E94051-9778-4725-9AF8-A8151BD7192B}"/>
                  </a:ext>
                </a:extLst>
              </p:cNvPr>
              <p:cNvSpPr/>
              <p:nvPr/>
            </p:nvSpPr>
            <p:spPr>
              <a:xfrm>
                <a:off x="2470965" y="4655290"/>
                <a:ext cx="721912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BC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68;p55">
                <a:extLst>
                  <a:ext uri="{FF2B5EF4-FFF2-40B4-BE49-F238E27FC236}">
                    <a16:creationId xmlns:a16="http://schemas.microsoft.com/office/drawing/2014/main" id="{CF69C2E9-55C3-4BB6-A3FA-0B583B61AB55}"/>
                  </a:ext>
                </a:extLst>
              </p:cNvPr>
              <p:cNvSpPr/>
              <p:nvPr/>
            </p:nvSpPr>
            <p:spPr>
              <a:xfrm>
                <a:off x="4456385" y="4294338"/>
                <a:ext cx="722460" cy="36205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BC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69;p55">
                <a:extLst>
                  <a:ext uri="{FF2B5EF4-FFF2-40B4-BE49-F238E27FC236}">
                    <a16:creationId xmlns:a16="http://schemas.microsoft.com/office/drawing/2014/main" id="{3B2848D9-4DFE-4FBA-B88C-2B78622B7DCE}"/>
                  </a:ext>
                </a:extLst>
              </p:cNvPr>
              <p:cNvSpPr/>
              <p:nvPr/>
            </p:nvSpPr>
            <p:spPr>
              <a:xfrm>
                <a:off x="2568813" y="43514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BC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70;p55">
                <a:extLst>
                  <a:ext uri="{FF2B5EF4-FFF2-40B4-BE49-F238E27FC236}">
                    <a16:creationId xmlns:a16="http://schemas.microsoft.com/office/drawing/2014/main" id="{D5F0C5E7-0E6C-45BA-AF3A-FF1047A96F5B}"/>
                  </a:ext>
                </a:extLst>
              </p:cNvPr>
              <p:cNvSpPr/>
              <p:nvPr/>
            </p:nvSpPr>
            <p:spPr>
              <a:xfrm>
                <a:off x="3231883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BC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71;p55">
                <a:extLst>
                  <a:ext uri="{FF2B5EF4-FFF2-40B4-BE49-F238E27FC236}">
                    <a16:creationId xmlns:a16="http://schemas.microsoft.com/office/drawing/2014/main" id="{174DA757-4D7A-40FD-B101-3A72840E2CC5}"/>
                  </a:ext>
                </a:extLst>
              </p:cNvPr>
              <p:cNvSpPr/>
              <p:nvPr/>
            </p:nvSpPr>
            <p:spPr>
              <a:xfrm>
                <a:off x="3894395" y="43514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BC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72;p55">
                <a:extLst>
                  <a:ext uri="{FF2B5EF4-FFF2-40B4-BE49-F238E27FC236}">
                    <a16:creationId xmlns:a16="http://schemas.microsoft.com/office/drawing/2014/main" id="{35D41792-4F0D-42A2-9CD5-9190C4968BAD}"/>
                  </a:ext>
                </a:extLst>
              </p:cNvPr>
              <p:cNvSpPr/>
              <p:nvPr/>
            </p:nvSpPr>
            <p:spPr>
              <a:xfrm>
                <a:off x="4560958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BC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8E56F310-1CA6-43E1-BB15-572C09D0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24" b="89313" l="9091" r="89510">
                          <a14:foregroundMark x1="9091" y1="9924" x2="9091" y2="9924"/>
                          <a14:foregroundMark x1="89510" y1="9924" x2="89510" y2="99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50645" y="3487364"/>
              <a:ext cx="1119390" cy="1025455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EDFDC008-851C-457E-B924-82733D17E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9731" y="3687500"/>
              <a:ext cx="728065" cy="781665"/>
            </a:xfrm>
            <a:prstGeom prst="ellipse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246F771A-AEEC-4FD7-9297-E26AF392B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3077" y1="76027" x2="23077" y2="76027"/>
                          <a14:foregroundMark x1="30178" y1="76027" x2="30178" y2="76027"/>
                          <a14:foregroundMark x1="49704" y1="76027" x2="49704" y2="76027"/>
                          <a14:foregroundMark x1="55030" y1="78082" x2="55030" y2="78082"/>
                          <a14:foregroundMark x1="68047" y1="76027" x2="68047" y2="76027"/>
                          <a14:foregroundMark x1="82249" y1="76712" x2="82249" y2="767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18092" y="3349007"/>
              <a:ext cx="1210187" cy="1045487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EDE4EE65-B7B1-4516-9BFF-C27D37BC8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859" b="89437" l="9677" r="90860">
                          <a14:foregroundMark x1="29570" y1="48592" x2="29570" y2="48592"/>
                          <a14:foregroundMark x1="81720" y1="38732" x2="81720" y2="38732"/>
                          <a14:foregroundMark x1="69355" y1="77465" x2="69355" y2="77465"/>
                          <a14:foregroundMark x1="90860" y1="66197" x2="90860" y2="661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96990" y="2258391"/>
              <a:ext cx="1193121" cy="910877"/>
            </a:xfrm>
            <a:prstGeom prst="rect">
              <a:avLst/>
            </a:prstGeom>
            <a:noFill/>
          </p:spPr>
        </p:pic>
        <p:sp>
          <p:nvSpPr>
            <p:cNvPr id="90" name="Google Shape;7572;p55">
              <a:extLst>
                <a:ext uri="{FF2B5EF4-FFF2-40B4-BE49-F238E27FC236}">
                  <a16:creationId xmlns:a16="http://schemas.microsoft.com/office/drawing/2014/main" id="{ADEAA391-9438-4290-804D-DC297BA63787}"/>
                </a:ext>
              </a:extLst>
            </p:cNvPr>
            <p:cNvSpPr/>
            <p:nvPr/>
          </p:nvSpPr>
          <p:spPr>
            <a:xfrm>
              <a:off x="7829230" y="2203421"/>
              <a:ext cx="1249992" cy="1249884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00BC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038198E8-EF71-4CDB-A370-F3FCEAB4E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605" b="89831" l="5048" r="92308">
                          <a14:foregroundMark x1="23077" y1="41243" x2="23077" y2="41243"/>
                          <a14:foregroundMark x1="15625" y1="66102" x2="15625" y2="66102"/>
                          <a14:foregroundMark x1="5288" y1="56497" x2="5288" y2="56497"/>
                          <a14:foregroundMark x1="51923" y1="42373" x2="51923" y2="42373"/>
                          <a14:foregroundMark x1="59375" y1="48023" x2="59375" y2="48023"/>
                          <a14:foregroundMark x1="58413" y1="26554" x2="58413" y2="26554"/>
                          <a14:foregroundMark x1="66106" y1="49153" x2="66106" y2="49153"/>
                          <a14:foregroundMark x1="85577" y1="42373" x2="85577" y2="42373"/>
                          <a14:foregroundMark x1="92308" y1="55932" x2="92308" y2="559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659" y="2543435"/>
              <a:ext cx="1372878" cy="584133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4FBC3042-2DEA-46BA-A8CA-0B0AE9FA1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11693" y="3801641"/>
              <a:ext cx="1249992" cy="553382"/>
            </a:xfrm>
            <a:prstGeom prst="ellipse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4C338458-F031-4AB2-B716-08DC4C0C6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24943" y="3716690"/>
              <a:ext cx="1466850" cy="752475"/>
            </a:xfrm>
            <a:prstGeom prst="ellipse">
              <a:avLst/>
            </a:prstGeom>
          </p:spPr>
        </p:pic>
      </p:grpSp>
      <p:sp>
        <p:nvSpPr>
          <p:cNvPr id="94" name="Google Shape;7572;p55">
            <a:extLst>
              <a:ext uri="{FF2B5EF4-FFF2-40B4-BE49-F238E27FC236}">
                <a16:creationId xmlns:a16="http://schemas.microsoft.com/office/drawing/2014/main" id="{70576C09-2795-41BD-BD36-AC2745983AD7}"/>
              </a:ext>
            </a:extLst>
          </p:cNvPr>
          <p:cNvSpPr/>
          <p:nvPr/>
        </p:nvSpPr>
        <p:spPr>
          <a:xfrm>
            <a:off x="6259429" y="4707907"/>
            <a:ext cx="1249992" cy="1249884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noFill/>
          <a:ln w="19050" cap="flat" cmpd="sng">
            <a:solidFill>
              <a:srgbClr val="00BC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7E7540-4791-4953-B34B-19D314A646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96747" y="4944189"/>
            <a:ext cx="775356" cy="7947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222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CD5F767-7FBF-4BE2-85A1-8EA16569A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8560" y="700033"/>
            <a:ext cx="1481024" cy="1132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9D9192-C1E5-432D-9708-770E666E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4166" y="990033"/>
            <a:ext cx="828862" cy="837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11F3C7-2CA4-448B-B1A9-B4A8BB77DDAD}"/>
              </a:ext>
            </a:extLst>
          </p:cNvPr>
          <p:cNvSpPr txBox="1"/>
          <p:nvPr/>
        </p:nvSpPr>
        <p:spPr>
          <a:xfrm>
            <a:off x="5487259" y="509182"/>
            <a:ext cx="144297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목업</a:t>
            </a:r>
            <a:endParaRPr lang="ko-KR" altLang="en-US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F80FCF-579C-4D01-B11F-19F5176BC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74" y="1965063"/>
            <a:ext cx="2037684" cy="115937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CC7A521-A4DF-4CB0-9B21-FDD99B3EB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43" y="1965063"/>
            <a:ext cx="2037685" cy="1145953"/>
          </a:xfrm>
          <a:prstGeom prst="rect">
            <a:avLst/>
          </a:prstGeom>
        </p:spPr>
      </p:pic>
      <p:pic>
        <p:nvPicPr>
          <p:cNvPr id="10" name="그림 9" descr="텍스트, 지도, 남자, 사람들이(가) 표시된 사진&#10;&#10;자동 생성된 설명">
            <a:extLst>
              <a:ext uri="{FF2B5EF4-FFF2-40B4-BE49-F238E27FC236}">
                <a16:creationId xmlns:a16="http://schemas.microsoft.com/office/drawing/2014/main" id="{344E436E-3CBE-43A2-A5CE-5A27F82EC9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93" y="1826402"/>
            <a:ext cx="2091182" cy="1174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6B4613-2CEE-4BA2-8AB4-97E42A8F09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01" y="4620906"/>
            <a:ext cx="2090566" cy="117023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B00F2B7-9603-4612-A56E-5DD3759C76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55" y="4635445"/>
            <a:ext cx="2041810" cy="11440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BE7573-496C-4538-9145-BDBBF001AF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9" y="4611661"/>
            <a:ext cx="2090566" cy="11678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F4AA065-7866-498A-A9F7-07CEA7A2A9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43" y="3265937"/>
            <a:ext cx="2035522" cy="1145953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B8AB1481-812E-4589-926E-E21A214C31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98" y="3265937"/>
            <a:ext cx="2037685" cy="11459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45B8FC9-B89B-436E-8CD1-2CCAED26B1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9" y="3237441"/>
            <a:ext cx="2090566" cy="11744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5116CD4-9D55-4F73-90FE-565D22F53D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03" y="3236691"/>
            <a:ext cx="2090566" cy="117519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3A2B5AA-81FC-4E80-8B7E-3E0291B746EE}"/>
              </a:ext>
            </a:extLst>
          </p:cNvPr>
          <p:cNvSpPr txBox="1"/>
          <p:nvPr/>
        </p:nvSpPr>
        <p:spPr>
          <a:xfrm>
            <a:off x="3181723" y="2018728"/>
            <a:ext cx="2990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Mainpage</a:t>
            </a:r>
            <a:endParaRPr lang="ko-KR" altLang="en-US" sz="4000" b="1" dirty="0"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88C572-F80F-4ED5-9938-D64F0DA8A0E8}"/>
              </a:ext>
            </a:extLst>
          </p:cNvPr>
          <p:cNvSpPr txBox="1"/>
          <p:nvPr/>
        </p:nvSpPr>
        <p:spPr>
          <a:xfrm>
            <a:off x="2151534" y="3456380"/>
            <a:ext cx="2990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n>
                  <a:solidFill>
                    <a:schemeClr val="bg1"/>
                  </a:solidFill>
                </a:ln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ShareStory</a:t>
            </a:r>
            <a:endParaRPr lang="ko-KR" altLang="en-US" sz="4000" b="1" dirty="0">
              <a:ln>
                <a:solidFill>
                  <a:schemeClr val="bg1"/>
                </a:solidFill>
              </a:ln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FBAA3D-9362-4129-952F-BB2D67D226E8}"/>
              </a:ext>
            </a:extLst>
          </p:cNvPr>
          <p:cNvSpPr txBox="1"/>
          <p:nvPr/>
        </p:nvSpPr>
        <p:spPr>
          <a:xfrm>
            <a:off x="2269181" y="4892956"/>
            <a:ext cx="495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Sign In/UP </a:t>
            </a:r>
            <a:r>
              <a:rPr lang="en-US" altLang="ko-KR" sz="4000" b="1" dirty="0" err="1">
                <a:ln>
                  <a:solidFill>
                    <a:schemeClr val="bg1"/>
                  </a:solidFill>
                </a:ln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Mypage</a:t>
            </a:r>
            <a:endParaRPr lang="ko-KR" altLang="en-US" sz="4000" b="1" dirty="0">
              <a:ln>
                <a:solidFill>
                  <a:schemeClr val="bg1"/>
                </a:solidFill>
              </a:ln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A04A1F-E9C3-4526-983C-481606F9ED81}"/>
              </a:ext>
            </a:extLst>
          </p:cNvPr>
          <p:cNvSpPr txBox="1"/>
          <p:nvPr/>
        </p:nvSpPr>
        <p:spPr>
          <a:xfrm>
            <a:off x="7336728" y="2174385"/>
            <a:ext cx="2990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n>
                  <a:solidFill>
                    <a:schemeClr val="bg1"/>
                  </a:solidFill>
                </a:ln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CreateStroy</a:t>
            </a:r>
            <a:endParaRPr lang="ko-KR" altLang="en-US" sz="4000" b="1" dirty="0">
              <a:ln>
                <a:solidFill>
                  <a:schemeClr val="bg1"/>
                </a:solidFill>
              </a:ln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971B888-5A27-4378-8756-EE1CE61D8CC0}"/>
              </a:ext>
            </a:extLst>
          </p:cNvPr>
          <p:cNvSpPr txBox="1"/>
          <p:nvPr/>
        </p:nvSpPr>
        <p:spPr>
          <a:xfrm>
            <a:off x="7389937" y="3401509"/>
            <a:ext cx="2990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n>
                  <a:solidFill>
                    <a:schemeClr val="bg1"/>
                  </a:solidFill>
                </a:ln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MyStory</a:t>
            </a:r>
            <a:endParaRPr lang="ko-KR" altLang="en-US" sz="4000" b="1" dirty="0">
              <a:ln>
                <a:solidFill>
                  <a:schemeClr val="bg1"/>
                </a:solidFill>
              </a:ln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242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CD5F767-7FBF-4BE2-85A1-8EA16569A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8560" y="700033"/>
            <a:ext cx="1481024" cy="1132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9D9192-C1E5-432D-9708-770E666E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4166" y="990033"/>
            <a:ext cx="828862" cy="837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11F3C7-2CA4-448B-B1A9-B4A8BB77DDAD}"/>
              </a:ext>
            </a:extLst>
          </p:cNvPr>
          <p:cNvSpPr txBox="1"/>
          <p:nvPr/>
        </p:nvSpPr>
        <p:spPr>
          <a:xfrm>
            <a:off x="5487259" y="509182"/>
            <a:ext cx="144297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ERD</a:t>
            </a:r>
            <a:endParaRPr lang="ko-KR" altLang="en-US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FD358F-17FC-46B1-9E1E-A26A8FF199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19508"/>
          <a:stretch/>
        </p:blipFill>
        <p:spPr>
          <a:xfrm>
            <a:off x="1757155" y="1932247"/>
            <a:ext cx="8724900" cy="39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97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871C56-DCB5-423A-AB09-24FEC65F4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5" y="46037"/>
            <a:ext cx="2771775" cy="6381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93C7F6-6CBF-4643-82B2-DCD3DD6A40B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EFA8DF0-2C29-4795-B050-127142C74AFC}"/>
              </a:ext>
            </a:extLst>
          </p:cNvPr>
          <p:cNvSpPr/>
          <p:nvPr/>
        </p:nvSpPr>
        <p:spPr>
          <a:xfrm rot="16200000">
            <a:off x="5499456" y="3231930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물결 19">
            <a:extLst>
              <a:ext uri="{FF2B5EF4-FFF2-40B4-BE49-F238E27FC236}">
                <a16:creationId xmlns:a16="http://schemas.microsoft.com/office/drawing/2014/main" id="{2BB934C2-6927-4B0F-B0DC-F5704BC20C3D}"/>
              </a:ext>
            </a:extLst>
          </p:cNvPr>
          <p:cNvSpPr/>
          <p:nvPr/>
        </p:nvSpPr>
        <p:spPr>
          <a:xfrm flipH="1">
            <a:off x="1504895" y="730249"/>
            <a:ext cx="4486330" cy="5554915"/>
          </a:xfrm>
          <a:prstGeom prst="wave">
            <a:avLst>
              <a:gd name="adj1" fmla="val 3149"/>
              <a:gd name="adj2" fmla="val 0"/>
            </a:avLst>
          </a:prstGeom>
          <a:solidFill>
            <a:schemeClr val="bg1"/>
          </a:solidFill>
          <a:ln w="127000">
            <a:solidFill>
              <a:srgbClr val="FF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물결 22">
            <a:extLst>
              <a:ext uri="{FF2B5EF4-FFF2-40B4-BE49-F238E27FC236}">
                <a16:creationId xmlns:a16="http://schemas.microsoft.com/office/drawing/2014/main" id="{E46AFD67-E5D0-4537-818A-135BD6A4CB6A}"/>
              </a:ext>
            </a:extLst>
          </p:cNvPr>
          <p:cNvSpPr/>
          <p:nvPr/>
        </p:nvSpPr>
        <p:spPr>
          <a:xfrm>
            <a:off x="6106097" y="730249"/>
            <a:ext cx="4486330" cy="5554915"/>
          </a:xfrm>
          <a:prstGeom prst="wave">
            <a:avLst>
              <a:gd name="adj1" fmla="val 3149"/>
              <a:gd name="adj2" fmla="val 0"/>
            </a:avLst>
          </a:prstGeom>
          <a:solidFill>
            <a:schemeClr val="bg1"/>
          </a:solidFill>
          <a:ln w="127000">
            <a:solidFill>
              <a:srgbClr val="FF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FB00D1-0F02-4A08-9924-652AECB8E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4743" y="5380527"/>
            <a:ext cx="1148822" cy="7953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D5C060-EBD3-4371-83B4-784AAE83E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567" y1="33459" x2="35567" y2="33459"/>
                        <a14:foregroundMark x1="41237" y1="36090" x2="41237" y2="36090"/>
                        <a14:foregroundMark x1="29897" y1="32707" x2="29897" y2="32707"/>
                        <a14:foregroundMark x1="27320" y1="30827" x2="27320" y2="30827"/>
                        <a14:foregroundMark x1="39175" y1="51128" x2="39175" y2="51128"/>
                        <a14:foregroundMark x1="36598" y1="54887" x2="36598" y2="54887"/>
                        <a14:foregroundMark x1="33505" y1="76316" x2="33505" y2="76316"/>
                        <a14:foregroundMark x1="47423" y1="87970" x2="47423" y2="87970"/>
                        <a14:foregroundMark x1="65464" y1="87970" x2="65464" y2="87970"/>
                        <a14:foregroundMark x1="82474" y1="84211" x2="82474" y2="84211"/>
                        <a14:foregroundMark x1="81443" y1="48120" x2="81443" y2="48120"/>
                        <a14:foregroundMark x1="77320" y1="50376" x2="77320" y2="50376"/>
                        <a14:foregroundMark x1="80928" y1="51880" x2="80928" y2="51880"/>
                        <a14:foregroundMark x1="78866" y1="47368" x2="78866" y2="47368"/>
                        <a14:foregroundMark x1="78866" y1="45489" x2="78866" y2="45489"/>
                        <a14:foregroundMark x1="76804" y1="44361" x2="76804" y2="44361"/>
                        <a14:foregroundMark x1="75773" y1="43985" x2="75773" y2="43985"/>
                        <a14:foregroundMark x1="80412" y1="53759" x2="78351" y2="56015"/>
                        <a14:foregroundMark x1="79897" y1="47744" x2="74742" y2="43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9836" y="4060826"/>
            <a:ext cx="1507457" cy="20669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A4C1D5-6295-4938-AA6D-35D61442158C}"/>
              </a:ext>
            </a:extLst>
          </p:cNvPr>
          <p:cNvSpPr txBox="1"/>
          <p:nvPr/>
        </p:nvSpPr>
        <p:spPr>
          <a:xfrm>
            <a:off x="7314227" y="2235731"/>
            <a:ext cx="240329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계획</a:t>
            </a:r>
            <a:endParaRPr lang="ko-KR" altLang="en-US" sz="3200" dirty="0">
              <a:solidFill>
                <a:srgbClr val="56304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533FCB6-7449-4DEE-B634-362222854311}"/>
              </a:ext>
            </a:extLst>
          </p:cNvPr>
          <p:cNvGrpSpPr/>
          <p:nvPr/>
        </p:nvGrpSpPr>
        <p:grpSpPr>
          <a:xfrm>
            <a:off x="6502299" y="2166727"/>
            <a:ext cx="561447" cy="561447"/>
            <a:chOff x="1395325" y="1549350"/>
            <a:chExt cx="561447" cy="561447"/>
          </a:xfrm>
          <a:solidFill>
            <a:srgbClr val="E8E7CB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24F64BD-621B-4D41-97F6-D9698A7C8984}"/>
                </a:ext>
              </a:extLst>
            </p:cNvPr>
            <p:cNvSpPr/>
            <p:nvPr/>
          </p:nvSpPr>
          <p:spPr>
            <a:xfrm>
              <a:off x="1395325" y="1549350"/>
              <a:ext cx="561447" cy="561447"/>
            </a:xfrm>
            <a:prstGeom prst="ellipse">
              <a:avLst/>
            </a:prstGeom>
            <a:solidFill>
              <a:srgbClr val="00B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E68D98-8EAC-4C54-86FA-3309A0F4A215}"/>
                </a:ext>
              </a:extLst>
            </p:cNvPr>
            <p:cNvSpPr txBox="1"/>
            <p:nvPr/>
          </p:nvSpPr>
          <p:spPr>
            <a:xfrm>
              <a:off x="1543800" y="1549350"/>
              <a:ext cx="26449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39A712-0B9C-4EA2-B6B8-C749B60A5D44}"/>
              </a:ext>
            </a:extLst>
          </p:cNvPr>
          <p:cNvSpPr txBox="1"/>
          <p:nvPr/>
        </p:nvSpPr>
        <p:spPr>
          <a:xfrm>
            <a:off x="6939001" y="3009898"/>
            <a:ext cx="3153748" cy="1331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팀원 별 담당 역할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일정 계획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어플리케이션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172410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893DF14-65F3-41CE-A0C2-99EB635E3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130" y="4799823"/>
            <a:ext cx="1372576" cy="1372576"/>
          </a:xfrm>
          <a:prstGeom prst="ellipse">
            <a:avLst/>
          </a:prstGeom>
          <a:ln w="63500" cap="rnd">
            <a:solidFill>
              <a:srgbClr val="00BCB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  <p:pic>
        <p:nvPicPr>
          <p:cNvPr id="5" name="그림 4" descr="방이(가) 표시된 사진&#10;&#10;자동 생성된 설명">
            <a:extLst>
              <a:ext uri="{FF2B5EF4-FFF2-40B4-BE49-F238E27FC236}">
                <a16:creationId xmlns:a16="http://schemas.microsoft.com/office/drawing/2014/main" id="{14BEDB10-AC00-47F6-98FB-AE3929A70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32" y="2356904"/>
            <a:ext cx="1372576" cy="1372576"/>
          </a:xfrm>
          <a:prstGeom prst="ellipse">
            <a:avLst/>
          </a:prstGeom>
          <a:ln w="63500" cap="rnd">
            <a:solidFill>
              <a:srgbClr val="00BCB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  <p:pic>
        <p:nvPicPr>
          <p:cNvPr id="7" name="그림 6" descr="시계이(가) 표시된 사진&#10;&#10;자동 생성된 설명">
            <a:extLst>
              <a:ext uri="{FF2B5EF4-FFF2-40B4-BE49-F238E27FC236}">
                <a16:creationId xmlns:a16="http://schemas.microsoft.com/office/drawing/2014/main" id="{4015C31C-FF13-4598-B2B8-73A851BDF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25" y="4229299"/>
            <a:ext cx="1372576" cy="1372576"/>
          </a:xfrm>
          <a:prstGeom prst="ellipse">
            <a:avLst/>
          </a:prstGeom>
          <a:ln w="63500" cap="rnd">
            <a:solidFill>
              <a:srgbClr val="00BCB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018F1D-7AF8-4F21-9838-054172FF1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144" y="2068254"/>
            <a:ext cx="1372576" cy="1372576"/>
          </a:xfrm>
          <a:prstGeom prst="ellipse">
            <a:avLst/>
          </a:prstGeom>
          <a:ln w="63500" cap="rnd">
            <a:solidFill>
              <a:srgbClr val="00BCB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  <p:pic>
        <p:nvPicPr>
          <p:cNvPr id="11" name="그림 10" descr="시계, 방이(가) 표시된 사진&#10;&#10;자동 생성된 설명">
            <a:extLst>
              <a:ext uri="{FF2B5EF4-FFF2-40B4-BE49-F238E27FC236}">
                <a16:creationId xmlns:a16="http://schemas.microsoft.com/office/drawing/2014/main" id="{501DB872-5E40-4BED-9A22-A753BC7192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12" y="3429000"/>
            <a:ext cx="1372576" cy="1372576"/>
          </a:xfrm>
          <a:prstGeom prst="ellipse">
            <a:avLst/>
          </a:prstGeom>
          <a:ln w="63500" cap="rnd">
            <a:solidFill>
              <a:srgbClr val="00BCB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D5F767-7FBF-4BE2-85A1-8EA16569A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3383" y="724538"/>
            <a:ext cx="1481024" cy="1132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9D9192-C1E5-432D-9708-770E666E77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760" y="951983"/>
            <a:ext cx="828862" cy="837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11F3C7-2CA4-448B-B1A9-B4A8BB77DDAD}"/>
              </a:ext>
            </a:extLst>
          </p:cNvPr>
          <p:cNvSpPr txBox="1"/>
          <p:nvPr/>
        </p:nvSpPr>
        <p:spPr>
          <a:xfrm>
            <a:off x="3475783" y="559673"/>
            <a:ext cx="516377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팀원 별 담당역할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1DD1AD-AC1C-420A-85F0-19866B12CE6B}"/>
              </a:ext>
            </a:extLst>
          </p:cNvPr>
          <p:cNvSpPr txBox="1"/>
          <p:nvPr/>
        </p:nvSpPr>
        <p:spPr>
          <a:xfrm>
            <a:off x="2331178" y="1753052"/>
            <a:ext cx="2990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Front</a:t>
            </a:r>
            <a:endParaRPr lang="ko-KR" altLang="en-US" sz="4000" b="1" dirty="0"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ADB489-BDCC-4082-A1FA-20388F6E1702}"/>
              </a:ext>
            </a:extLst>
          </p:cNvPr>
          <p:cNvSpPr txBox="1"/>
          <p:nvPr/>
        </p:nvSpPr>
        <p:spPr>
          <a:xfrm>
            <a:off x="7000003" y="1642702"/>
            <a:ext cx="2990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Back</a:t>
            </a:r>
            <a:endParaRPr lang="ko-KR" altLang="en-US" sz="4000" b="1" dirty="0"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645FD7-F579-4B47-B5A9-505B6C15B227}"/>
              </a:ext>
            </a:extLst>
          </p:cNvPr>
          <p:cNvSpPr txBox="1"/>
          <p:nvPr/>
        </p:nvSpPr>
        <p:spPr>
          <a:xfrm>
            <a:off x="1791914" y="2628699"/>
            <a:ext cx="26771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팀장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이다현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 팀장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프론트엔드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QA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713C50-927A-468B-9A93-5AC68AE913C0}"/>
              </a:ext>
            </a:extLst>
          </p:cNvPr>
          <p:cNvSpPr txBox="1"/>
          <p:nvPr/>
        </p:nvSpPr>
        <p:spPr>
          <a:xfrm>
            <a:off x="3484171" y="4376246"/>
            <a:ext cx="26771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황수현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프론트 팀장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프론트엔드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39BBFB-DA52-4876-9718-9AA582934510}"/>
              </a:ext>
            </a:extLst>
          </p:cNvPr>
          <p:cNvSpPr txBox="1"/>
          <p:nvPr/>
        </p:nvSpPr>
        <p:spPr>
          <a:xfrm>
            <a:off x="8051480" y="3729480"/>
            <a:ext cx="26771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방소윤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테크리더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기획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AI,</a:t>
            </a:r>
          </a:p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백엔드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3088AD-4E5D-4B7E-AB52-636D2770600C}"/>
              </a:ext>
            </a:extLst>
          </p:cNvPr>
          <p:cNvSpPr txBox="1"/>
          <p:nvPr/>
        </p:nvSpPr>
        <p:spPr>
          <a:xfrm>
            <a:off x="6322192" y="2374234"/>
            <a:ext cx="26771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김선민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벡엔드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팀장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백엔드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AI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BD8341-7454-48DF-9E19-4EECC204F7D0}"/>
              </a:ext>
            </a:extLst>
          </p:cNvPr>
          <p:cNvSpPr txBox="1"/>
          <p:nvPr/>
        </p:nvSpPr>
        <p:spPr>
          <a:xfrm>
            <a:off x="6717835" y="5010685"/>
            <a:ext cx="26771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최현우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AI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팀장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AI,</a:t>
            </a:r>
          </a:p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백엔드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226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CD5F767-7FBF-4BE2-85A1-8EA16569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1644" y="745572"/>
            <a:ext cx="1481024" cy="1132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9D9192-C1E5-432D-9708-770E666E7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2757" y="1040624"/>
            <a:ext cx="828862" cy="837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11F3C7-2CA4-448B-B1A9-B4A8BB77DDAD}"/>
              </a:ext>
            </a:extLst>
          </p:cNvPr>
          <p:cNvSpPr txBox="1"/>
          <p:nvPr/>
        </p:nvSpPr>
        <p:spPr>
          <a:xfrm>
            <a:off x="4632947" y="531098"/>
            <a:ext cx="3038853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일정 계획</a:t>
            </a:r>
            <a:endParaRPr lang="ko-KR" altLang="en-US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graphicFrame>
        <p:nvGraphicFramePr>
          <p:cNvPr id="30" name="Group 127">
            <a:extLst>
              <a:ext uri="{FF2B5EF4-FFF2-40B4-BE49-F238E27FC236}">
                <a16:creationId xmlns:a16="http://schemas.microsoft.com/office/drawing/2014/main" id="{B45144EF-0017-4C84-B7A8-6F41773BF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418382"/>
              </p:ext>
            </p:extLst>
          </p:nvPr>
        </p:nvGraphicFramePr>
        <p:xfrm>
          <a:off x="1651989" y="1672530"/>
          <a:ext cx="8977913" cy="4439898"/>
        </p:xfrm>
        <a:graphic>
          <a:graphicData uri="http://schemas.openxmlformats.org/drawingml/2006/table">
            <a:tbl>
              <a:tblPr/>
              <a:tblGrid>
                <a:gridCol w="201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9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9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98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98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05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L="111290" marR="111290" marT="41734" marB="41734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L="111290" marR="111290" marT="41734" marB="41734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111290" marR="111290" marT="41734" marB="41734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111290" marR="111290" marT="41734" marB="41734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111290" marR="111290" marT="41734" marB="41734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L="111290" marR="111290" marT="41734" marB="41734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L="111290" marR="111290" marT="41734" marB="41734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기획</a:t>
                      </a: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197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프론트개발</a:t>
                      </a: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197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AI </a:t>
                      </a: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집중개발</a:t>
                      </a: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197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백엔드개발</a:t>
                      </a: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197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통합 테스트</a:t>
                      </a: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197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개선 사항 추가 개발</a:t>
                      </a: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197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발표준비</a:t>
                      </a: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1290" marR="111290" marT="41734" marB="41734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652C11E8-4837-45A1-814E-55EA3EB4772D}"/>
              </a:ext>
            </a:extLst>
          </p:cNvPr>
          <p:cNvSpPr/>
          <p:nvPr/>
        </p:nvSpPr>
        <p:spPr>
          <a:xfrm>
            <a:off x="3664149" y="2198610"/>
            <a:ext cx="1191720" cy="252831"/>
          </a:xfrm>
          <a:prstGeom prst="roundRect">
            <a:avLst>
              <a:gd name="adj" fmla="val 271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16">
            <a:extLst>
              <a:ext uri="{FF2B5EF4-FFF2-40B4-BE49-F238E27FC236}">
                <a16:creationId xmlns:a16="http://schemas.microsoft.com/office/drawing/2014/main" id="{AC30CDA1-9C8A-480C-AB7D-F1F0B9F9EE62}"/>
              </a:ext>
            </a:extLst>
          </p:cNvPr>
          <p:cNvSpPr/>
          <p:nvPr/>
        </p:nvSpPr>
        <p:spPr>
          <a:xfrm>
            <a:off x="4818403" y="2778333"/>
            <a:ext cx="4658971" cy="252831"/>
          </a:xfrm>
          <a:prstGeom prst="roundRect">
            <a:avLst>
              <a:gd name="adj" fmla="val 2717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모서리가 둥근 직사각형 21">
            <a:extLst>
              <a:ext uri="{FF2B5EF4-FFF2-40B4-BE49-F238E27FC236}">
                <a16:creationId xmlns:a16="http://schemas.microsoft.com/office/drawing/2014/main" id="{21F9C26B-6583-473A-AA2C-11F22C716052}"/>
              </a:ext>
            </a:extLst>
          </p:cNvPr>
          <p:cNvSpPr/>
          <p:nvPr/>
        </p:nvSpPr>
        <p:spPr>
          <a:xfrm>
            <a:off x="4818403" y="3354911"/>
            <a:ext cx="2363447" cy="252831"/>
          </a:xfrm>
          <a:prstGeom prst="roundRect">
            <a:avLst>
              <a:gd name="adj" fmla="val 2717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모서리가 둥근 직사각형 22">
            <a:extLst>
              <a:ext uri="{FF2B5EF4-FFF2-40B4-BE49-F238E27FC236}">
                <a16:creationId xmlns:a16="http://schemas.microsoft.com/office/drawing/2014/main" id="{78357117-5465-4946-812D-2B742D45B5CC}"/>
              </a:ext>
            </a:extLst>
          </p:cNvPr>
          <p:cNvSpPr/>
          <p:nvPr/>
        </p:nvSpPr>
        <p:spPr>
          <a:xfrm>
            <a:off x="4855869" y="3959952"/>
            <a:ext cx="4621505" cy="252831"/>
          </a:xfrm>
          <a:prstGeom prst="roundRect">
            <a:avLst>
              <a:gd name="adj" fmla="val 2717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모서리가 둥근 직사각형 22">
            <a:extLst>
              <a:ext uri="{FF2B5EF4-FFF2-40B4-BE49-F238E27FC236}">
                <a16:creationId xmlns:a16="http://schemas.microsoft.com/office/drawing/2014/main" id="{23EC991B-4967-44F7-9EEA-CB24E81CFB8F}"/>
              </a:ext>
            </a:extLst>
          </p:cNvPr>
          <p:cNvSpPr/>
          <p:nvPr/>
        </p:nvSpPr>
        <p:spPr>
          <a:xfrm>
            <a:off x="8298355" y="4564993"/>
            <a:ext cx="1817196" cy="252831"/>
          </a:xfrm>
          <a:prstGeom prst="roundRect">
            <a:avLst>
              <a:gd name="adj" fmla="val 2717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모서리가 둥근 직사각형 22">
            <a:extLst>
              <a:ext uri="{FF2B5EF4-FFF2-40B4-BE49-F238E27FC236}">
                <a16:creationId xmlns:a16="http://schemas.microsoft.com/office/drawing/2014/main" id="{D2F79853-1C67-4B53-AD30-0C9F7B93736D}"/>
              </a:ext>
            </a:extLst>
          </p:cNvPr>
          <p:cNvSpPr/>
          <p:nvPr/>
        </p:nvSpPr>
        <p:spPr>
          <a:xfrm>
            <a:off x="8298355" y="5123726"/>
            <a:ext cx="1817196" cy="252831"/>
          </a:xfrm>
          <a:prstGeom prst="roundRect">
            <a:avLst>
              <a:gd name="adj" fmla="val 2717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모서리가 둥근 직사각형 22">
            <a:extLst>
              <a:ext uri="{FF2B5EF4-FFF2-40B4-BE49-F238E27FC236}">
                <a16:creationId xmlns:a16="http://schemas.microsoft.com/office/drawing/2014/main" id="{77E415CE-8DCB-47CF-9F4B-625DD922661D}"/>
              </a:ext>
            </a:extLst>
          </p:cNvPr>
          <p:cNvSpPr/>
          <p:nvPr/>
        </p:nvSpPr>
        <p:spPr>
          <a:xfrm>
            <a:off x="9086850" y="5693414"/>
            <a:ext cx="1543052" cy="252831"/>
          </a:xfrm>
          <a:prstGeom prst="roundRect">
            <a:avLst>
              <a:gd name="adj" fmla="val 2717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67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CD5F767-7FBF-4BE2-85A1-8EA16569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7994" y="893098"/>
            <a:ext cx="1481024" cy="1132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9D9192-C1E5-432D-9708-770E666E7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2607" y="1188150"/>
            <a:ext cx="828862" cy="837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11F3C7-2CA4-448B-B1A9-B4A8BB77DDAD}"/>
              </a:ext>
            </a:extLst>
          </p:cNvPr>
          <p:cNvSpPr txBox="1"/>
          <p:nvPr/>
        </p:nvSpPr>
        <p:spPr>
          <a:xfrm>
            <a:off x="2363919" y="634152"/>
            <a:ext cx="7689658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어플리케이션 </a:t>
            </a:r>
            <a:r>
              <a:rPr lang="en-US" altLang="ko-KR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Architecture</a:t>
            </a:r>
            <a:endParaRPr lang="ko-KR" altLang="en-US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58CAD2-F2F4-4CAA-8E7D-232DCF4F3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506" y="1874634"/>
            <a:ext cx="7626050" cy="42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62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871C56-DCB5-423A-AB09-24FEC65F4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5" y="46037"/>
            <a:ext cx="2771775" cy="6381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93C7F6-6CBF-4643-82B2-DCD3DD6A40B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EFA8DF0-2C29-4795-B050-127142C74AFC}"/>
              </a:ext>
            </a:extLst>
          </p:cNvPr>
          <p:cNvSpPr/>
          <p:nvPr/>
        </p:nvSpPr>
        <p:spPr>
          <a:xfrm rot="16200000">
            <a:off x="5499456" y="3231930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물결 19">
            <a:extLst>
              <a:ext uri="{FF2B5EF4-FFF2-40B4-BE49-F238E27FC236}">
                <a16:creationId xmlns:a16="http://schemas.microsoft.com/office/drawing/2014/main" id="{2BB934C2-6927-4B0F-B0DC-F5704BC20C3D}"/>
              </a:ext>
            </a:extLst>
          </p:cNvPr>
          <p:cNvSpPr/>
          <p:nvPr/>
        </p:nvSpPr>
        <p:spPr>
          <a:xfrm flipH="1">
            <a:off x="1504895" y="730249"/>
            <a:ext cx="4486330" cy="5554915"/>
          </a:xfrm>
          <a:prstGeom prst="wave">
            <a:avLst>
              <a:gd name="adj1" fmla="val 3149"/>
              <a:gd name="adj2" fmla="val 0"/>
            </a:avLst>
          </a:prstGeom>
          <a:solidFill>
            <a:schemeClr val="bg1"/>
          </a:solidFill>
          <a:ln w="127000">
            <a:solidFill>
              <a:srgbClr val="FF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물결 22">
            <a:extLst>
              <a:ext uri="{FF2B5EF4-FFF2-40B4-BE49-F238E27FC236}">
                <a16:creationId xmlns:a16="http://schemas.microsoft.com/office/drawing/2014/main" id="{E46AFD67-E5D0-4537-818A-135BD6A4CB6A}"/>
              </a:ext>
            </a:extLst>
          </p:cNvPr>
          <p:cNvSpPr/>
          <p:nvPr/>
        </p:nvSpPr>
        <p:spPr>
          <a:xfrm>
            <a:off x="6106097" y="730249"/>
            <a:ext cx="4486330" cy="5554915"/>
          </a:xfrm>
          <a:prstGeom prst="wave">
            <a:avLst>
              <a:gd name="adj1" fmla="val 3149"/>
              <a:gd name="adj2" fmla="val 0"/>
            </a:avLst>
          </a:prstGeom>
          <a:solidFill>
            <a:schemeClr val="bg1"/>
          </a:solidFill>
          <a:ln w="127000">
            <a:solidFill>
              <a:srgbClr val="FF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FB00D1-0F02-4A08-9924-652AECB8E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4743" y="5380527"/>
            <a:ext cx="1148822" cy="7953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D5C060-EBD3-4371-83B4-784AAE83E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567" y1="33459" x2="35567" y2="33459"/>
                        <a14:foregroundMark x1="41237" y1="36090" x2="41237" y2="36090"/>
                        <a14:foregroundMark x1="29897" y1="32707" x2="29897" y2="32707"/>
                        <a14:foregroundMark x1="27320" y1="30827" x2="27320" y2="30827"/>
                        <a14:foregroundMark x1="39175" y1="51128" x2="39175" y2="51128"/>
                        <a14:foregroundMark x1="36598" y1="54887" x2="36598" y2="54887"/>
                        <a14:foregroundMark x1="33505" y1="76316" x2="33505" y2="76316"/>
                        <a14:foregroundMark x1="47423" y1="87970" x2="47423" y2="87970"/>
                        <a14:foregroundMark x1="65464" y1="87970" x2="65464" y2="87970"/>
                        <a14:foregroundMark x1="82474" y1="84211" x2="82474" y2="84211"/>
                        <a14:foregroundMark x1="81443" y1="48120" x2="81443" y2="48120"/>
                        <a14:foregroundMark x1="77320" y1="50376" x2="77320" y2="50376"/>
                        <a14:foregroundMark x1="80928" y1="51880" x2="80928" y2="51880"/>
                        <a14:foregroundMark x1="78866" y1="47368" x2="78866" y2="47368"/>
                        <a14:foregroundMark x1="78866" y1="45489" x2="78866" y2="45489"/>
                        <a14:foregroundMark x1="76804" y1="44361" x2="76804" y2="44361"/>
                        <a14:foregroundMark x1="75773" y1="43985" x2="75773" y2="43985"/>
                        <a14:foregroundMark x1="80412" y1="53759" x2="78351" y2="56015"/>
                        <a14:foregroundMark x1="79897" y1="47744" x2="74742" y2="43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9836" y="4060826"/>
            <a:ext cx="1507457" cy="20669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A4C1D5-6295-4938-AA6D-35D61442158C}"/>
              </a:ext>
            </a:extLst>
          </p:cNvPr>
          <p:cNvSpPr txBox="1"/>
          <p:nvPr/>
        </p:nvSpPr>
        <p:spPr>
          <a:xfrm>
            <a:off x="7314227" y="2235731"/>
            <a:ext cx="27785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현재 진행 상태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533FCB6-7449-4DEE-B634-362222854311}"/>
              </a:ext>
            </a:extLst>
          </p:cNvPr>
          <p:cNvGrpSpPr/>
          <p:nvPr/>
        </p:nvGrpSpPr>
        <p:grpSpPr>
          <a:xfrm>
            <a:off x="6502299" y="2166727"/>
            <a:ext cx="561447" cy="561447"/>
            <a:chOff x="1395325" y="1549350"/>
            <a:chExt cx="561447" cy="561447"/>
          </a:xfrm>
          <a:solidFill>
            <a:srgbClr val="E8E7CB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24F64BD-621B-4D41-97F6-D9698A7C8984}"/>
                </a:ext>
              </a:extLst>
            </p:cNvPr>
            <p:cNvSpPr/>
            <p:nvPr/>
          </p:nvSpPr>
          <p:spPr>
            <a:xfrm>
              <a:off x="1395325" y="1549350"/>
              <a:ext cx="561447" cy="561447"/>
            </a:xfrm>
            <a:prstGeom prst="ellipse">
              <a:avLst/>
            </a:prstGeom>
            <a:solidFill>
              <a:srgbClr val="00B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E68D98-8EAC-4C54-86FA-3309A0F4A215}"/>
                </a:ext>
              </a:extLst>
            </p:cNvPr>
            <p:cNvSpPr txBox="1"/>
            <p:nvPr/>
          </p:nvSpPr>
          <p:spPr>
            <a:xfrm>
              <a:off x="1543800" y="1549350"/>
              <a:ext cx="26449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4</a:t>
              </a:r>
              <a:endParaRPr lang="ko-KR" altLang="en-US" sz="36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39A712-0B9C-4EA2-B6B8-C749B60A5D44}"/>
              </a:ext>
            </a:extLst>
          </p:cNvPr>
          <p:cNvSpPr txBox="1"/>
          <p:nvPr/>
        </p:nvSpPr>
        <p:spPr>
          <a:xfrm>
            <a:off x="6939000" y="3009898"/>
            <a:ext cx="3363163" cy="1331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백엔드</a:t>
            </a:r>
            <a:b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이미지캡션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이미지스타일 변환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b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텍스트 제너레이션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프론트엔드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753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D862471-31A8-4E0D-A7D7-02BF3DCA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90" y="0"/>
            <a:ext cx="1598919" cy="1674019"/>
          </a:xfrm>
          <a:prstGeom prst="rect">
            <a:avLst/>
          </a:prstGeom>
        </p:spPr>
      </p:pic>
      <p:pic>
        <p:nvPicPr>
          <p:cNvPr id="11" name="그림 10" descr="시계이(가) 표시된 사진&#10;&#10;자동 생성된 설명">
            <a:extLst>
              <a:ext uri="{FF2B5EF4-FFF2-40B4-BE49-F238E27FC236}">
                <a16:creationId xmlns:a16="http://schemas.microsoft.com/office/drawing/2014/main" id="{6C3E297F-F898-4C8C-A42E-9D32AE2E2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34" y="566245"/>
            <a:ext cx="743993" cy="803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D67569-2C6A-454F-9B91-7BC288D48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85" y="549757"/>
            <a:ext cx="1053480" cy="97124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A21B65D-786F-4BDD-8ED3-3C50CB625481}"/>
              </a:ext>
            </a:extLst>
          </p:cNvPr>
          <p:cNvGrpSpPr/>
          <p:nvPr/>
        </p:nvGrpSpPr>
        <p:grpSpPr>
          <a:xfrm>
            <a:off x="1609670" y="992148"/>
            <a:ext cx="8972659" cy="5564431"/>
            <a:chOff x="3924827" y="1512474"/>
            <a:chExt cx="4341844" cy="2692612"/>
          </a:xfrm>
        </p:grpSpPr>
        <p:sp>
          <p:nvSpPr>
            <p:cNvPr id="5" name="물결 4">
              <a:extLst>
                <a:ext uri="{FF2B5EF4-FFF2-40B4-BE49-F238E27FC236}">
                  <a16:creationId xmlns:a16="http://schemas.microsoft.com/office/drawing/2014/main" id="{E9FD6937-C6B1-4198-A939-32C930E83654}"/>
                </a:ext>
              </a:extLst>
            </p:cNvPr>
            <p:cNvSpPr/>
            <p:nvPr/>
          </p:nvSpPr>
          <p:spPr>
            <a:xfrm>
              <a:off x="6095749" y="1517079"/>
              <a:ext cx="2170922" cy="2688007"/>
            </a:xfrm>
            <a:prstGeom prst="wave">
              <a:avLst>
                <a:gd name="adj1" fmla="val 3149"/>
                <a:gd name="adj2" fmla="val 0"/>
              </a:avLst>
            </a:prstGeom>
            <a:solidFill>
              <a:schemeClr val="bg1"/>
            </a:solidFill>
            <a:ln w="127000">
              <a:solidFill>
                <a:srgbClr val="FF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물결 5">
              <a:extLst>
                <a:ext uri="{FF2B5EF4-FFF2-40B4-BE49-F238E27FC236}">
                  <a16:creationId xmlns:a16="http://schemas.microsoft.com/office/drawing/2014/main" id="{FE3E3E10-41CB-40F6-AEED-9BB4E5F95A3B}"/>
                </a:ext>
              </a:extLst>
            </p:cNvPr>
            <p:cNvSpPr/>
            <p:nvPr/>
          </p:nvSpPr>
          <p:spPr>
            <a:xfrm flipH="1">
              <a:off x="3924827" y="1512474"/>
              <a:ext cx="2170922" cy="2688007"/>
            </a:xfrm>
            <a:prstGeom prst="wave">
              <a:avLst>
                <a:gd name="adj1" fmla="val 3149"/>
                <a:gd name="adj2" fmla="val 0"/>
              </a:avLst>
            </a:prstGeom>
            <a:solidFill>
              <a:schemeClr val="bg1"/>
            </a:solidFill>
            <a:ln w="127000">
              <a:solidFill>
                <a:srgbClr val="FF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622CC23-7EBB-4802-860F-2F403D6C8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0595" y="5761241"/>
            <a:ext cx="1148822" cy="795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DE8609-54EB-4017-A0A2-CA6587CA28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1452" y="549757"/>
            <a:ext cx="1481024" cy="11325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731EA9-6BDA-4E03-90C8-D364D84199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7895" y="951141"/>
            <a:ext cx="828862" cy="837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5653E9-9FA2-4178-828C-F672FA5F95BC}"/>
              </a:ext>
            </a:extLst>
          </p:cNvPr>
          <p:cNvSpPr txBox="1"/>
          <p:nvPr/>
        </p:nvSpPr>
        <p:spPr>
          <a:xfrm>
            <a:off x="5028779" y="481382"/>
            <a:ext cx="230051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INDEX</a:t>
            </a:r>
            <a:endParaRPr lang="ko-KR" altLang="en-US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F2D422-09C9-4561-B0C7-BA53233315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3856" y1="42088" x2="73856" y2="42088"/>
                        <a14:foregroundMark x1="59804" y1="82492" x2="59804" y2="82492"/>
                        <a14:foregroundMark x1="60784" y1="80808" x2="60784" y2="80808"/>
                        <a14:foregroundMark x1="62092" y1="80808" x2="62092" y2="80808"/>
                        <a14:foregroundMark x1="61765" y1="81481" x2="61765" y2="81481"/>
                        <a14:foregroundMark x1="74510" y1="45118" x2="74510" y2="45118"/>
                        <a14:backgroundMark x1="50980" y1="56229" x2="50980" y2="56229"/>
                        <a14:backgroundMark x1="48039" y1="50505" x2="48039" y2="50505"/>
                        <a14:backgroundMark x1="55229" y1="62626" x2="55229" y2="62626"/>
                        <a14:backgroundMark x1="39216" y1="58586" x2="39216" y2="585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5258" y="3779121"/>
            <a:ext cx="2914650" cy="28289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717D64-4EC8-4739-AD05-E27757416AC6}"/>
              </a:ext>
            </a:extLst>
          </p:cNvPr>
          <p:cNvSpPr txBox="1"/>
          <p:nvPr/>
        </p:nvSpPr>
        <p:spPr>
          <a:xfrm>
            <a:off x="2790807" y="2159531"/>
            <a:ext cx="2403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개요</a:t>
            </a:r>
            <a:endParaRPr lang="ko-KR" altLang="en-US" sz="2000" dirty="0">
              <a:solidFill>
                <a:srgbClr val="56304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27CF10-4D9E-4094-8935-2DB9B8206051}"/>
              </a:ext>
            </a:extLst>
          </p:cNvPr>
          <p:cNvGrpSpPr/>
          <p:nvPr/>
        </p:nvGrpSpPr>
        <p:grpSpPr>
          <a:xfrm>
            <a:off x="2166334" y="2119517"/>
            <a:ext cx="314810" cy="338554"/>
            <a:chOff x="1395326" y="1549351"/>
            <a:chExt cx="314810" cy="338554"/>
          </a:xfrm>
          <a:solidFill>
            <a:srgbClr val="E8E7CB"/>
          </a:solidFill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221EDB0-2B52-4DFF-9322-352C90D34599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00B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3A1B6-3541-4A13-B1DE-9BF01B72E418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9F0FC98-0D20-405F-B2E6-859A8A730779}"/>
              </a:ext>
            </a:extLst>
          </p:cNvPr>
          <p:cNvSpPr txBox="1"/>
          <p:nvPr/>
        </p:nvSpPr>
        <p:spPr>
          <a:xfrm>
            <a:off x="2737877" y="2615402"/>
            <a:ext cx="251772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프로젝트 주제</a:t>
            </a:r>
          </a:p>
          <a:p>
            <a:r>
              <a:rPr lang="en-US" altLang="ko-KR" sz="140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40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주제 선정 배경 및 시장 분석</a:t>
            </a:r>
          </a:p>
          <a:p>
            <a:r>
              <a:rPr lang="en-US" altLang="ko-KR" sz="140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40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목표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FBC499F-E42A-4E4E-BBAF-33A08B727339}"/>
              </a:ext>
            </a:extLst>
          </p:cNvPr>
          <p:cNvGrpSpPr/>
          <p:nvPr/>
        </p:nvGrpSpPr>
        <p:grpSpPr>
          <a:xfrm>
            <a:off x="2168140" y="3500616"/>
            <a:ext cx="314810" cy="338554"/>
            <a:chOff x="1395326" y="1549351"/>
            <a:chExt cx="314810" cy="338554"/>
          </a:xfrm>
          <a:solidFill>
            <a:srgbClr val="E8E7CB"/>
          </a:solidFill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0A14FF8-1749-411A-8E41-7CF9BFF4FE8E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00B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F44FB90-5B97-4A0D-BDBE-1F3BB967EA7C}"/>
                </a:ext>
              </a:extLst>
            </p:cNvPr>
            <p:cNvSpPr txBox="1"/>
            <p:nvPr/>
          </p:nvSpPr>
          <p:spPr>
            <a:xfrm>
              <a:off x="1465367" y="1549351"/>
              <a:ext cx="1619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E3EE58A-93F3-4D7D-8123-ACDFCB14E93E}"/>
              </a:ext>
            </a:extLst>
          </p:cNvPr>
          <p:cNvSpPr txBox="1"/>
          <p:nvPr/>
        </p:nvSpPr>
        <p:spPr>
          <a:xfrm>
            <a:off x="7376228" y="2195838"/>
            <a:ext cx="2403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계획</a:t>
            </a:r>
            <a:endParaRPr lang="ko-KR" altLang="en-US" sz="2000" dirty="0">
              <a:solidFill>
                <a:srgbClr val="56304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68A04F8-393F-47D8-B7C4-4C1402A19DBD}"/>
              </a:ext>
            </a:extLst>
          </p:cNvPr>
          <p:cNvGrpSpPr/>
          <p:nvPr/>
        </p:nvGrpSpPr>
        <p:grpSpPr>
          <a:xfrm>
            <a:off x="6751755" y="2155824"/>
            <a:ext cx="314810" cy="338554"/>
            <a:chOff x="1395326" y="1549351"/>
            <a:chExt cx="314810" cy="338554"/>
          </a:xfrm>
          <a:solidFill>
            <a:srgbClr val="E8E7CB"/>
          </a:solidFill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8784288-951C-467D-BDA8-63ACC17F29CE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00B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B24B1C-7D9D-4AB1-AF53-AC5BBF4D89CD}"/>
                </a:ext>
              </a:extLst>
            </p:cNvPr>
            <p:cNvSpPr txBox="1"/>
            <p:nvPr/>
          </p:nvSpPr>
          <p:spPr>
            <a:xfrm>
              <a:off x="1465367" y="1549351"/>
              <a:ext cx="1619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3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D099FDD-8781-4D2B-B5F5-817DAE837621}"/>
              </a:ext>
            </a:extLst>
          </p:cNvPr>
          <p:cNvSpPr txBox="1"/>
          <p:nvPr/>
        </p:nvSpPr>
        <p:spPr>
          <a:xfrm>
            <a:off x="7323298" y="2651709"/>
            <a:ext cx="251772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팀원별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담당 역할</a:t>
            </a:r>
          </a:p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일정 계획</a:t>
            </a:r>
          </a:p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어플리케이션 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Architecture</a:t>
            </a:r>
          </a:p>
          <a:p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589064-D9BC-44F8-84B0-BCF9B54B33F2}"/>
              </a:ext>
            </a:extLst>
          </p:cNvPr>
          <p:cNvSpPr txBox="1"/>
          <p:nvPr/>
        </p:nvSpPr>
        <p:spPr>
          <a:xfrm>
            <a:off x="7376229" y="3579083"/>
            <a:ext cx="36653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>
                <a:solidFill>
                  <a:srgbClr val="56304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현재 진행 상태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38602FD-B854-4F9D-891C-BD822664DF47}"/>
              </a:ext>
            </a:extLst>
          </p:cNvPr>
          <p:cNvGrpSpPr/>
          <p:nvPr/>
        </p:nvGrpSpPr>
        <p:grpSpPr>
          <a:xfrm>
            <a:off x="6751755" y="3539069"/>
            <a:ext cx="314810" cy="338554"/>
            <a:chOff x="1395326" y="1549351"/>
            <a:chExt cx="314810" cy="338554"/>
          </a:xfrm>
          <a:solidFill>
            <a:srgbClr val="E8E7CB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BE7DB3F-4C85-4EBD-9212-C5A4EFAB7D91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00B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A0839C-DD9D-4D40-B8ED-0ADEBD17D9FD}"/>
                </a:ext>
              </a:extLst>
            </p:cNvPr>
            <p:cNvSpPr txBox="1"/>
            <p:nvPr/>
          </p:nvSpPr>
          <p:spPr>
            <a:xfrm>
              <a:off x="1465367" y="1549351"/>
              <a:ext cx="1619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4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2679B14-FFB4-4ED2-B7C2-D904ADFB59DF}"/>
              </a:ext>
            </a:extLst>
          </p:cNvPr>
          <p:cNvSpPr txBox="1"/>
          <p:nvPr/>
        </p:nvSpPr>
        <p:spPr>
          <a:xfrm>
            <a:off x="7323298" y="4034954"/>
            <a:ext cx="251772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백엔드</a:t>
            </a:r>
            <a:b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이미지캡션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이미지스타일 변환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b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텍스트 제너레이션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en-US" altLang="ko-KR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프론트엔드</a:t>
            </a:r>
            <a:endParaRPr lang="en-US" altLang="ko-KR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1460F60-66C1-4707-934D-49A16EBFE5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5567" y1="33459" x2="35567" y2="33459"/>
                        <a14:foregroundMark x1="41237" y1="36090" x2="41237" y2="36090"/>
                        <a14:foregroundMark x1="29897" y1="32707" x2="29897" y2="32707"/>
                        <a14:foregroundMark x1="27320" y1="30827" x2="27320" y2="30827"/>
                        <a14:foregroundMark x1="39175" y1="51128" x2="39175" y2="51128"/>
                        <a14:foregroundMark x1="36598" y1="54887" x2="36598" y2="54887"/>
                        <a14:foregroundMark x1="33505" y1="76316" x2="33505" y2="76316"/>
                        <a14:foregroundMark x1="47423" y1="87970" x2="47423" y2="87970"/>
                        <a14:foregroundMark x1="65464" y1="87970" x2="65464" y2="87970"/>
                        <a14:foregroundMark x1="82474" y1="84211" x2="82474" y2="84211"/>
                        <a14:foregroundMark x1="81443" y1="48120" x2="81443" y2="48120"/>
                        <a14:foregroundMark x1="77320" y1="50376" x2="77320" y2="50376"/>
                        <a14:foregroundMark x1="80928" y1="51880" x2="80928" y2="51880"/>
                        <a14:foregroundMark x1="78866" y1="47368" x2="78866" y2="47368"/>
                        <a14:foregroundMark x1="78866" y1="45489" x2="78866" y2="45489"/>
                        <a14:foregroundMark x1="76804" y1="44361" x2="76804" y2="44361"/>
                        <a14:foregroundMark x1="75773" y1="43985" x2="75773" y2="43985"/>
                        <a14:foregroundMark x1="80412" y1="53759" x2="78351" y2="56015"/>
                        <a14:foregroundMark x1="79897" y1="47744" x2="74742" y2="43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5688" y="4441540"/>
            <a:ext cx="1507457" cy="206692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CFB72A-56D0-4DE4-A4C3-B88785E2C9AC}"/>
              </a:ext>
            </a:extLst>
          </p:cNvPr>
          <p:cNvSpPr txBox="1"/>
          <p:nvPr/>
        </p:nvSpPr>
        <p:spPr>
          <a:xfrm>
            <a:off x="2737877" y="3569846"/>
            <a:ext cx="2403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>
                <a:solidFill>
                  <a:srgbClr val="56304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및 설계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BD9B04-91FC-4005-941D-D01CCF6D184A}"/>
              </a:ext>
            </a:extLst>
          </p:cNvPr>
          <p:cNvSpPr txBox="1"/>
          <p:nvPr/>
        </p:nvSpPr>
        <p:spPr>
          <a:xfrm>
            <a:off x="2732593" y="4091819"/>
            <a:ext cx="251772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56304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언어 및 활용 기술</a:t>
            </a:r>
            <a:br>
              <a:rPr lang="en-US" altLang="ko-KR" sz="1400" dirty="0">
                <a:solidFill>
                  <a:srgbClr val="56304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목업</a:t>
            </a:r>
            <a:b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ERD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93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CD5F767-7FBF-4BE2-85A1-8EA16569A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0965" y="802806"/>
            <a:ext cx="1481024" cy="1132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9D9192-C1E5-432D-9708-770E666E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9863" y="995085"/>
            <a:ext cx="828862" cy="837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11F3C7-2CA4-448B-B1A9-B4A8BB77DDAD}"/>
              </a:ext>
            </a:extLst>
          </p:cNvPr>
          <p:cNvSpPr txBox="1"/>
          <p:nvPr/>
        </p:nvSpPr>
        <p:spPr>
          <a:xfrm>
            <a:off x="4190935" y="585382"/>
            <a:ext cx="3609116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err="1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이미지캡셔닝</a:t>
            </a:r>
            <a:endParaRPr lang="ko-KR" altLang="en-US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3" name="화살표: 톱니 모양의 오른쪽 12">
            <a:extLst>
              <a:ext uri="{FF2B5EF4-FFF2-40B4-BE49-F238E27FC236}">
                <a16:creationId xmlns:a16="http://schemas.microsoft.com/office/drawing/2014/main" id="{7E3C443D-6B07-430A-897D-AE7CA2760C2D}"/>
              </a:ext>
            </a:extLst>
          </p:cNvPr>
          <p:cNvSpPr/>
          <p:nvPr/>
        </p:nvSpPr>
        <p:spPr>
          <a:xfrm>
            <a:off x="1552446" y="3586567"/>
            <a:ext cx="814849" cy="496285"/>
          </a:xfrm>
          <a:custGeom>
            <a:avLst/>
            <a:gdLst>
              <a:gd name="connsiteX0" fmla="*/ 0 w 814849"/>
              <a:gd name="connsiteY0" fmla="*/ 157186 h 496285"/>
              <a:gd name="connsiteX1" fmla="*/ 524880 w 814849"/>
              <a:gd name="connsiteY1" fmla="*/ 157186 h 496285"/>
              <a:gd name="connsiteX2" fmla="*/ 524880 w 814849"/>
              <a:gd name="connsiteY2" fmla="*/ 0 h 496285"/>
              <a:gd name="connsiteX3" fmla="*/ 814849 w 814849"/>
              <a:gd name="connsiteY3" fmla="*/ 248143 h 496285"/>
              <a:gd name="connsiteX4" fmla="*/ 524880 w 814849"/>
              <a:gd name="connsiteY4" fmla="*/ 496285 h 496285"/>
              <a:gd name="connsiteX5" fmla="*/ 524880 w 814849"/>
              <a:gd name="connsiteY5" fmla="*/ 339099 h 496285"/>
              <a:gd name="connsiteX6" fmla="*/ 0 w 814849"/>
              <a:gd name="connsiteY6" fmla="*/ 339099 h 496285"/>
              <a:gd name="connsiteX7" fmla="*/ 106288 w 814849"/>
              <a:gd name="connsiteY7" fmla="*/ 248143 h 496285"/>
              <a:gd name="connsiteX8" fmla="*/ 0 w 814849"/>
              <a:gd name="connsiteY8" fmla="*/ 157186 h 49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4849" h="496285" fill="none" extrusionOk="0">
                <a:moveTo>
                  <a:pt x="0" y="157186"/>
                </a:moveTo>
                <a:cubicBezTo>
                  <a:pt x="197659" y="156824"/>
                  <a:pt x="293280" y="211504"/>
                  <a:pt x="524880" y="157186"/>
                </a:cubicBezTo>
                <a:cubicBezTo>
                  <a:pt x="519009" y="118635"/>
                  <a:pt x="526985" y="43236"/>
                  <a:pt x="524880" y="0"/>
                </a:cubicBezTo>
                <a:cubicBezTo>
                  <a:pt x="628510" y="68436"/>
                  <a:pt x="665070" y="148249"/>
                  <a:pt x="814849" y="248143"/>
                </a:cubicBezTo>
                <a:cubicBezTo>
                  <a:pt x="755220" y="315449"/>
                  <a:pt x="583428" y="407252"/>
                  <a:pt x="524880" y="496285"/>
                </a:cubicBezTo>
                <a:cubicBezTo>
                  <a:pt x="516171" y="429553"/>
                  <a:pt x="538633" y="375758"/>
                  <a:pt x="524880" y="339099"/>
                </a:cubicBezTo>
                <a:cubicBezTo>
                  <a:pt x="289616" y="369005"/>
                  <a:pt x="249292" y="334205"/>
                  <a:pt x="0" y="339099"/>
                </a:cubicBezTo>
                <a:cubicBezTo>
                  <a:pt x="24257" y="311170"/>
                  <a:pt x="76723" y="291957"/>
                  <a:pt x="106288" y="248143"/>
                </a:cubicBezTo>
                <a:cubicBezTo>
                  <a:pt x="61130" y="209750"/>
                  <a:pt x="47671" y="192084"/>
                  <a:pt x="0" y="157186"/>
                </a:cubicBezTo>
                <a:close/>
              </a:path>
              <a:path w="814849" h="496285" stroke="0" extrusionOk="0">
                <a:moveTo>
                  <a:pt x="0" y="157186"/>
                </a:moveTo>
                <a:cubicBezTo>
                  <a:pt x="258426" y="124485"/>
                  <a:pt x="340647" y="157403"/>
                  <a:pt x="524880" y="157186"/>
                </a:cubicBezTo>
                <a:cubicBezTo>
                  <a:pt x="510011" y="124319"/>
                  <a:pt x="525287" y="31655"/>
                  <a:pt x="524880" y="0"/>
                </a:cubicBezTo>
                <a:cubicBezTo>
                  <a:pt x="615521" y="25291"/>
                  <a:pt x="685090" y="170379"/>
                  <a:pt x="814849" y="248143"/>
                </a:cubicBezTo>
                <a:cubicBezTo>
                  <a:pt x="692404" y="368331"/>
                  <a:pt x="603781" y="412783"/>
                  <a:pt x="524880" y="496285"/>
                </a:cubicBezTo>
                <a:cubicBezTo>
                  <a:pt x="514359" y="453804"/>
                  <a:pt x="535072" y="402651"/>
                  <a:pt x="524880" y="339099"/>
                </a:cubicBezTo>
                <a:cubicBezTo>
                  <a:pt x="386104" y="373781"/>
                  <a:pt x="171247" y="326717"/>
                  <a:pt x="0" y="339099"/>
                </a:cubicBezTo>
                <a:cubicBezTo>
                  <a:pt x="24626" y="296176"/>
                  <a:pt x="85646" y="279839"/>
                  <a:pt x="106288" y="248143"/>
                </a:cubicBezTo>
                <a:cubicBezTo>
                  <a:pt x="56887" y="208628"/>
                  <a:pt x="55529" y="188580"/>
                  <a:pt x="0" y="157186"/>
                </a:cubicBezTo>
                <a:close/>
              </a:path>
            </a:pathLst>
          </a:custGeom>
          <a:solidFill>
            <a:srgbClr val="00BCB4"/>
          </a:solidFill>
          <a:ln w="47625" cmpd="dbl">
            <a:solidFill>
              <a:srgbClr val="FFC5C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>
                      <a:gd name="adj1" fmla="val 36655"/>
                      <a:gd name="adj2" fmla="val 5842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CB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D15C3-4005-4D32-94DC-4486018D0367}"/>
              </a:ext>
            </a:extLst>
          </p:cNvPr>
          <p:cNvSpPr txBox="1"/>
          <p:nvPr/>
        </p:nvSpPr>
        <p:spPr>
          <a:xfrm>
            <a:off x="2320482" y="2890003"/>
            <a:ext cx="3587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컴퓨터가 사진을 보고</a:t>
            </a:r>
            <a:endParaRPr lang="en-US" altLang="ko-KR" sz="4000" b="1" dirty="0"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ko-KR" altLang="en-US" sz="40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적절한 설명을 자동으로 </a:t>
            </a:r>
            <a:endParaRPr lang="en-US" altLang="ko-KR" sz="4000" b="1" dirty="0"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ko-KR" altLang="en-US" sz="40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붙이는 것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A6AD8B-26B8-4412-BBFE-07C046DC848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640659" y="2748347"/>
            <a:ext cx="4111193" cy="20806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4E81C3-8C07-4FE2-BD67-CDD08575DA9A}"/>
              </a:ext>
            </a:extLst>
          </p:cNvPr>
          <p:cNvSpPr/>
          <p:nvPr/>
        </p:nvSpPr>
        <p:spPr>
          <a:xfrm>
            <a:off x="7358812" y="3652224"/>
            <a:ext cx="2704523" cy="3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8"/>
              </a:rPr>
              <a:t>https://cocodataset.org/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513199-2252-4817-8AA6-1821DD42A8AA}"/>
              </a:ext>
            </a:extLst>
          </p:cNvPr>
          <p:cNvSpPr/>
          <p:nvPr/>
        </p:nvSpPr>
        <p:spPr>
          <a:xfrm>
            <a:off x="6411198" y="5147843"/>
            <a:ext cx="42578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2014 train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val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이미지를 사용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총 용량은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19GB,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12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만장의 사진이 들어있음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BB50DD-8A3E-40CB-8582-91B9E5176712}"/>
              </a:ext>
            </a:extLst>
          </p:cNvPr>
          <p:cNvSpPr txBox="1"/>
          <p:nvPr/>
        </p:nvSpPr>
        <p:spPr>
          <a:xfrm>
            <a:off x="1378633" y="2099576"/>
            <a:ext cx="48019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이미지캡셔닝</a:t>
            </a:r>
            <a:r>
              <a:rPr lang="en-US" altLang="ko-KR" sz="28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(Image captioning),</a:t>
            </a:r>
            <a:r>
              <a:rPr lang="ko-KR" altLang="en-US" sz="28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이란</a:t>
            </a:r>
            <a:r>
              <a:rPr lang="en-US" altLang="ko-KR" sz="28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</a:t>
            </a:r>
            <a:endParaRPr lang="ko-KR" altLang="en-US" sz="2800" b="1" dirty="0">
              <a:ln w="19050">
                <a:noFill/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FFE25-D21E-48CD-98E0-7BA9B3951429}"/>
              </a:ext>
            </a:extLst>
          </p:cNvPr>
          <p:cNvSpPr txBox="1"/>
          <p:nvPr/>
        </p:nvSpPr>
        <p:spPr>
          <a:xfrm>
            <a:off x="6411198" y="2012226"/>
            <a:ext cx="1792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데이터셋</a:t>
            </a:r>
            <a:endParaRPr lang="ko-KR" altLang="en-US" sz="4000" b="1" dirty="0"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101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CD5F767-7FBF-4BE2-85A1-8EA16569A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0965" y="802806"/>
            <a:ext cx="1481024" cy="1132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9D9192-C1E5-432D-9708-770E666E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9863" y="995085"/>
            <a:ext cx="828862" cy="837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11F3C7-2CA4-448B-B1A9-B4A8BB77DDAD}"/>
              </a:ext>
            </a:extLst>
          </p:cNvPr>
          <p:cNvSpPr txBox="1"/>
          <p:nvPr/>
        </p:nvSpPr>
        <p:spPr>
          <a:xfrm>
            <a:off x="4190935" y="585382"/>
            <a:ext cx="3609116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err="1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이미지캡셔닝</a:t>
            </a:r>
            <a:endParaRPr lang="ko-KR" altLang="en-US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FFE25-D21E-48CD-98E0-7BA9B3951429}"/>
              </a:ext>
            </a:extLst>
          </p:cNvPr>
          <p:cNvSpPr txBox="1"/>
          <p:nvPr/>
        </p:nvSpPr>
        <p:spPr>
          <a:xfrm>
            <a:off x="1407317" y="1935354"/>
            <a:ext cx="1792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데이터셋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4F3927-5DEF-4814-95E5-97A91AE9FD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001" y="2853383"/>
            <a:ext cx="4119946" cy="23003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1E8FC6-D8CF-4103-9B1D-32280824BDC5}"/>
              </a:ext>
            </a:extLst>
          </p:cNvPr>
          <p:cNvSpPr/>
          <p:nvPr/>
        </p:nvSpPr>
        <p:spPr>
          <a:xfrm>
            <a:off x="1650179" y="2561883"/>
            <a:ext cx="4502195" cy="3044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8"/>
              </a:rPr>
              <a:t>https://aihub.or.kr/keti_data_board/visual_intelligence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AA5E76-7A7D-4CFC-BB75-ADDC32BA9608}"/>
              </a:ext>
            </a:extLst>
          </p:cNvPr>
          <p:cNvSpPr/>
          <p:nvPr/>
        </p:nvSpPr>
        <p:spPr>
          <a:xfrm>
            <a:off x="2468400" y="5363829"/>
            <a:ext cx="2675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한국어 학습을 위한 </a:t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ms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-coco </a:t>
            </a:r>
            <a:r>
              <a:rPr lang="ko-KR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캡션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</a:t>
            </a:r>
            <a:r>
              <a:rPr lang="ko-KR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번역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본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8C0FBB9-8B76-4F14-833A-0A04B107D4F7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542026" y="1935354"/>
            <a:ext cx="4324141" cy="28802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3346E-A87F-4FAD-9E53-89829D7C5857}"/>
              </a:ext>
            </a:extLst>
          </p:cNvPr>
          <p:cNvSpPr/>
          <p:nvPr/>
        </p:nvSpPr>
        <p:spPr>
          <a:xfrm>
            <a:off x="7933160" y="5013307"/>
            <a:ext cx="1829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캡션 파일 형식</a:t>
            </a:r>
          </a:p>
        </p:txBody>
      </p:sp>
    </p:spTree>
    <p:extLst>
      <p:ext uri="{BB962C8B-B14F-4D97-AF65-F5344CB8AC3E}">
        <p14:creationId xmlns:p14="http://schemas.microsoft.com/office/powerpoint/2010/main" val="912428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CD5F767-7FBF-4BE2-85A1-8EA16569A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0965" y="802806"/>
            <a:ext cx="1481024" cy="1132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9D9192-C1E5-432D-9708-770E666E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9863" y="995085"/>
            <a:ext cx="828862" cy="837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11F3C7-2CA4-448B-B1A9-B4A8BB77DDAD}"/>
              </a:ext>
            </a:extLst>
          </p:cNvPr>
          <p:cNvSpPr txBox="1"/>
          <p:nvPr/>
        </p:nvSpPr>
        <p:spPr>
          <a:xfrm>
            <a:off x="4190935" y="585382"/>
            <a:ext cx="3609116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err="1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이미지캡셔닝</a:t>
            </a:r>
            <a:endParaRPr lang="ko-KR" altLang="en-US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FFE25-D21E-48CD-98E0-7BA9B3951429}"/>
              </a:ext>
            </a:extLst>
          </p:cNvPr>
          <p:cNvSpPr txBox="1"/>
          <p:nvPr/>
        </p:nvSpPr>
        <p:spPr>
          <a:xfrm>
            <a:off x="1438795" y="1894676"/>
            <a:ext cx="1239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C7B291-3F80-4BA1-A22E-698F8DF88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658" y="2658699"/>
            <a:ext cx="4322835" cy="20691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6508734-6AD6-4DB0-BBED-E0134A3D2DA3}"/>
              </a:ext>
            </a:extLst>
          </p:cNvPr>
          <p:cNvSpPr/>
          <p:nvPr/>
        </p:nvSpPr>
        <p:spPr>
          <a:xfrm>
            <a:off x="1744978" y="2763618"/>
            <a:ext cx="4322835" cy="274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8"/>
              </a:rPr>
              <a:t>https://www.tensorflow.org/tutorials/text/image_captioning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9F6C0C-78F5-41F9-8815-3819CCFB42FF}"/>
              </a:ext>
            </a:extLst>
          </p:cNvPr>
          <p:cNvSpPr/>
          <p:nvPr/>
        </p:nvSpPr>
        <p:spPr>
          <a:xfrm>
            <a:off x="1597823" y="5009535"/>
            <a:ext cx="42306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구글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텐서플로우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이미지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캡셔닝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예제를 기반</a:t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모델링파일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평가 파일로 나눔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413ADBA-ECE9-4DE5-A15F-21A54CED403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419906" y="1863748"/>
            <a:ext cx="4233728" cy="29541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E75508-BE5C-4505-ADA6-A48E73931BEA}"/>
              </a:ext>
            </a:extLst>
          </p:cNvPr>
          <p:cNvSpPr/>
          <p:nvPr/>
        </p:nvSpPr>
        <p:spPr>
          <a:xfrm>
            <a:off x="7658233" y="5045779"/>
            <a:ext cx="1580882" cy="370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학습 진행 상황</a:t>
            </a:r>
          </a:p>
        </p:txBody>
      </p:sp>
    </p:spTree>
    <p:extLst>
      <p:ext uri="{BB962C8B-B14F-4D97-AF65-F5344CB8AC3E}">
        <p14:creationId xmlns:p14="http://schemas.microsoft.com/office/powerpoint/2010/main" val="2993173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CD5F767-7FBF-4BE2-85A1-8EA16569A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0965" y="802806"/>
            <a:ext cx="1481024" cy="1132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9D9192-C1E5-432D-9708-770E666E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9863" y="995085"/>
            <a:ext cx="828862" cy="837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11F3C7-2CA4-448B-B1A9-B4A8BB77DDAD}"/>
              </a:ext>
            </a:extLst>
          </p:cNvPr>
          <p:cNvSpPr txBox="1"/>
          <p:nvPr/>
        </p:nvSpPr>
        <p:spPr>
          <a:xfrm>
            <a:off x="4190935" y="585382"/>
            <a:ext cx="3609116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err="1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이미지캡셔닝</a:t>
            </a:r>
            <a:endParaRPr lang="ko-KR" altLang="en-US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8D344B-81D4-4BE7-9F0C-549B6580111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685430" y="2514132"/>
            <a:ext cx="4310063" cy="282436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F519CB-AD4C-4CF3-BDED-F47E32A8044D}"/>
              </a:ext>
            </a:extLst>
          </p:cNvPr>
          <p:cNvSpPr/>
          <p:nvPr/>
        </p:nvSpPr>
        <p:spPr>
          <a:xfrm>
            <a:off x="2802805" y="5338500"/>
            <a:ext cx="1784463" cy="370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손실 함수 그래프</a:t>
            </a:r>
            <a:endParaRPr lang="ko-KR" altLang="ko-KR" kern="100" dirty="0">
              <a:latin typeface="08서울남산체 B" panose="02020603020101020101" pitchFamily="18" charset="-127"/>
              <a:ea typeface="08서울남산체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48E95-8868-49E8-B3ED-5B89A635D894}"/>
              </a:ext>
            </a:extLst>
          </p:cNvPr>
          <p:cNvSpPr txBox="1"/>
          <p:nvPr/>
        </p:nvSpPr>
        <p:spPr>
          <a:xfrm>
            <a:off x="1438795" y="1894676"/>
            <a:ext cx="1239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학습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89632D-6925-4006-9B32-D27F71DD9DB7}"/>
              </a:ext>
            </a:extLst>
          </p:cNvPr>
          <p:cNvSpPr/>
          <p:nvPr/>
        </p:nvSpPr>
        <p:spPr>
          <a:xfrm>
            <a:off x="2142849" y="5685862"/>
            <a:ext cx="310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신경망 성능의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'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나쁨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'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나타내는 지표로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현재의 신경망이 훈련 데이터를 얼마나 잘 처리하지 못하는가를 나타냄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E3DFEE-F75F-4AAA-8FAB-0A6D0E2E750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543732" y="2510666"/>
            <a:ext cx="4310063" cy="247496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5A74D4-5B0C-4EB4-9D3A-A2A754D82B68}"/>
              </a:ext>
            </a:extLst>
          </p:cNvPr>
          <p:cNvSpPr/>
          <p:nvPr/>
        </p:nvSpPr>
        <p:spPr>
          <a:xfrm>
            <a:off x="7564478" y="5338500"/>
            <a:ext cx="2268570" cy="370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학습 파일 예측 결과값</a:t>
            </a:r>
            <a:endParaRPr lang="ko-KR" altLang="ko-KR" kern="100" dirty="0">
              <a:latin typeface="08서울남산체 B" panose="02020603020101020101" pitchFamily="18" charset="-127"/>
              <a:ea typeface="08서울남산체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534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CD5F767-7FBF-4BE2-85A1-8EA16569A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0965" y="802806"/>
            <a:ext cx="1481024" cy="1132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9D9192-C1E5-432D-9708-770E666E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9863" y="995085"/>
            <a:ext cx="828862" cy="837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11F3C7-2CA4-448B-B1A9-B4A8BB77DDAD}"/>
              </a:ext>
            </a:extLst>
          </p:cNvPr>
          <p:cNvSpPr txBox="1"/>
          <p:nvPr/>
        </p:nvSpPr>
        <p:spPr>
          <a:xfrm>
            <a:off x="4190935" y="585382"/>
            <a:ext cx="3609116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err="1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이미지캡셔닝</a:t>
            </a:r>
            <a:endParaRPr lang="ko-KR" altLang="en-US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F519CB-AD4C-4CF3-BDED-F47E32A8044D}"/>
              </a:ext>
            </a:extLst>
          </p:cNvPr>
          <p:cNvSpPr/>
          <p:nvPr/>
        </p:nvSpPr>
        <p:spPr>
          <a:xfrm>
            <a:off x="2821242" y="5338500"/>
            <a:ext cx="1747594" cy="370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임의의 원본 사진</a:t>
            </a:r>
            <a:endParaRPr lang="ko-KR" altLang="ko-KR" kern="100" dirty="0">
              <a:latin typeface="08서울남산체 B" panose="02020603020101020101" pitchFamily="18" charset="-127"/>
              <a:ea typeface="08서울남산체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48E95-8868-49E8-B3ED-5B89A635D894}"/>
              </a:ext>
            </a:extLst>
          </p:cNvPr>
          <p:cNvSpPr txBox="1"/>
          <p:nvPr/>
        </p:nvSpPr>
        <p:spPr>
          <a:xfrm>
            <a:off x="1438795" y="1894676"/>
            <a:ext cx="259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예상 결과</a:t>
            </a:r>
            <a:endParaRPr lang="ko-KR" altLang="en-US" sz="4000" b="1" dirty="0"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5A74D4-5B0C-4EB4-9D3A-A2A754D82B68}"/>
              </a:ext>
            </a:extLst>
          </p:cNvPr>
          <p:cNvSpPr/>
          <p:nvPr/>
        </p:nvSpPr>
        <p:spPr>
          <a:xfrm>
            <a:off x="8069603" y="5080599"/>
            <a:ext cx="1085554" cy="370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예상 결과</a:t>
            </a:r>
            <a:endParaRPr lang="ko-KR" altLang="ko-KR" kern="100" dirty="0">
              <a:latin typeface="08서울남산체 B" panose="02020603020101020101" pitchFamily="18" charset="-127"/>
              <a:ea typeface="08서울남산체 B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2" name="그림 21" descr="남자 서핑">
            <a:extLst>
              <a:ext uri="{FF2B5EF4-FFF2-40B4-BE49-F238E27FC236}">
                <a16:creationId xmlns:a16="http://schemas.microsoft.com/office/drawing/2014/main" id="{B43F3752-7540-42C8-9529-E83FB53E1CC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707" y="2602562"/>
            <a:ext cx="4005030" cy="266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D9FD2DF-E41C-433A-9424-61670C38097E}"/>
              </a:ext>
            </a:extLst>
          </p:cNvPr>
          <p:cNvPicPr/>
          <p:nvPr/>
        </p:nvPicPr>
        <p:blipFill rotWithShape="1">
          <a:blip r:embed="rId8"/>
          <a:srcRect r="19888"/>
          <a:stretch/>
        </p:blipFill>
        <p:spPr>
          <a:xfrm>
            <a:off x="6326372" y="1894676"/>
            <a:ext cx="4572016" cy="304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37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CD5F767-7FBF-4BE2-85A1-8EA16569A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0940" y="802806"/>
            <a:ext cx="1481024" cy="1132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9D9192-C1E5-432D-9708-770E666E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0838" y="995085"/>
            <a:ext cx="828862" cy="837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11F3C7-2CA4-448B-B1A9-B4A8BB77DDAD}"/>
              </a:ext>
            </a:extLst>
          </p:cNvPr>
          <p:cNvSpPr txBox="1"/>
          <p:nvPr/>
        </p:nvSpPr>
        <p:spPr>
          <a:xfrm>
            <a:off x="4190935" y="585382"/>
            <a:ext cx="387674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스타일 트랜스퍼</a:t>
            </a:r>
          </a:p>
        </p:txBody>
      </p:sp>
      <p:sp>
        <p:nvSpPr>
          <p:cNvPr id="13" name="화살표: 톱니 모양의 오른쪽 12">
            <a:extLst>
              <a:ext uri="{FF2B5EF4-FFF2-40B4-BE49-F238E27FC236}">
                <a16:creationId xmlns:a16="http://schemas.microsoft.com/office/drawing/2014/main" id="{7E3C443D-6B07-430A-897D-AE7CA2760C2D}"/>
              </a:ext>
            </a:extLst>
          </p:cNvPr>
          <p:cNvSpPr/>
          <p:nvPr/>
        </p:nvSpPr>
        <p:spPr>
          <a:xfrm>
            <a:off x="1552446" y="3586567"/>
            <a:ext cx="814849" cy="496285"/>
          </a:xfrm>
          <a:custGeom>
            <a:avLst/>
            <a:gdLst>
              <a:gd name="connsiteX0" fmla="*/ 0 w 814849"/>
              <a:gd name="connsiteY0" fmla="*/ 157186 h 496285"/>
              <a:gd name="connsiteX1" fmla="*/ 524880 w 814849"/>
              <a:gd name="connsiteY1" fmla="*/ 157186 h 496285"/>
              <a:gd name="connsiteX2" fmla="*/ 524880 w 814849"/>
              <a:gd name="connsiteY2" fmla="*/ 0 h 496285"/>
              <a:gd name="connsiteX3" fmla="*/ 814849 w 814849"/>
              <a:gd name="connsiteY3" fmla="*/ 248143 h 496285"/>
              <a:gd name="connsiteX4" fmla="*/ 524880 w 814849"/>
              <a:gd name="connsiteY4" fmla="*/ 496285 h 496285"/>
              <a:gd name="connsiteX5" fmla="*/ 524880 w 814849"/>
              <a:gd name="connsiteY5" fmla="*/ 339099 h 496285"/>
              <a:gd name="connsiteX6" fmla="*/ 0 w 814849"/>
              <a:gd name="connsiteY6" fmla="*/ 339099 h 496285"/>
              <a:gd name="connsiteX7" fmla="*/ 106288 w 814849"/>
              <a:gd name="connsiteY7" fmla="*/ 248143 h 496285"/>
              <a:gd name="connsiteX8" fmla="*/ 0 w 814849"/>
              <a:gd name="connsiteY8" fmla="*/ 157186 h 49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4849" h="496285" fill="none" extrusionOk="0">
                <a:moveTo>
                  <a:pt x="0" y="157186"/>
                </a:moveTo>
                <a:cubicBezTo>
                  <a:pt x="197659" y="156824"/>
                  <a:pt x="293280" y="211504"/>
                  <a:pt x="524880" y="157186"/>
                </a:cubicBezTo>
                <a:cubicBezTo>
                  <a:pt x="519009" y="118635"/>
                  <a:pt x="526985" y="43236"/>
                  <a:pt x="524880" y="0"/>
                </a:cubicBezTo>
                <a:cubicBezTo>
                  <a:pt x="628510" y="68436"/>
                  <a:pt x="665070" y="148249"/>
                  <a:pt x="814849" y="248143"/>
                </a:cubicBezTo>
                <a:cubicBezTo>
                  <a:pt x="755220" y="315449"/>
                  <a:pt x="583428" y="407252"/>
                  <a:pt x="524880" y="496285"/>
                </a:cubicBezTo>
                <a:cubicBezTo>
                  <a:pt x="516171" y="429553"/>
                  <a:pt x="538633" y="375758"/>
                  <a:pt x="524880" y="339099"/>
                </a:cubicBezTo>
                <a:cubicBezTo>
                  <a:pt x="289616" y="369005"/>
                  <a:pt x="249292" y="334205"/>
                  <a:pt x="0" y="339099"/>
                </a:cubicBezTo>
                <a:cubicBezTo>
                  <a:pt x="24257" y="311170"/>
                  <a:pt x="76723" y="291957"/>
                  <a:pt x="106288" y="248143"/>
                </a:cubicBezTo>
                <a:cubicBezTo>
                  <a:pt x="61130" y="209750"/>
                  <a:pt x="47671" y="192084"/>
                  <a:pt x="0" y="157186"/>
                </a:cubicBezTo>
                <a:close/>
              </a:path>
              <a:path w="814849" h="496285" stroke="0" extrusionOk="0">
                <a:moveTo>
                  <a:pt x="0" y="157186"/>
                </a:moveTo>
                <a:cubicBezTo>
                  <a:pt x="258426" y="124485"/>
                  <a:pt x="340647" y="157403"/>
                  <a:pt x="524880" y="157186"/>
                </a:cubicBezTo>
                <a:cubicBezTo>
                  <a:pt x="510011" y="124319"/>
                  <a:pt x="525287" y="31655"/>
                  <a:pt x="524880" y="0"/>
                </a:cubicBezTo>
                <a:cubicBezTo>
                  <a:pt x="615521" y="25291"/>
                  <a:pt x="685090" y="170379"/>
                  <a:pt x="814849" y="248143"/>
                </a:cubicBezTo>
                <a:cubicBezTo>
                  <a:pt x="692404" y="368331"/>
                  <a:pt x="603781" y="412783"/>
                  <a:pt x="524880" y="496285"/>
                </a:cubicBezTo>
                <a:cubicBezTo>
                  <a:pt x="514359" y="453804"/>
                  <a:pt x="535072" y="402651"/>
                  <a:pt x="524880" y="339099"/>
                </a:cubicBezTo>
                <a:cubicBezTo>
                  <a:pt x="386104" y="373781"/>
                  <a:pt x="171247" y="326717"/>
                  <a:pt x="0" y="339099"/>
                </a:cubicBezTo>
                <a:cubicBezTo>
                  <a:pt x="24626" y="296176"/>
                  <a:pt x="85646" y="279839"/>
                  <a:pt x="106288" y="248143"/>
                </a:cubicBezTo>
                <a:cubicBezTo>
                  <a:pt x="56887" y="208628"/>
                  <a:pt x="55529" y="188580"/>
                  <a:pt x="0" y="157186"/>
                </a:cubicBezTo>
                <a:close/>
              </a:path>
            </a:pathLst>
          </a:custGeom>
          <a:solidFill>
            <a:srgbClr val="00BCB4"/>
          </a:solidFill>
          <a:ln w="47625" cmpd="dbl">
            <a:solidFill>
              <a:srgbClr val="FFC5C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>
                      <a:gd name="adj1" fmla="val 36655"/>
                      <a:gd name="adj2" fmla="val 5842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CB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D15C3-4005-4D32-94DC-4486018D0367}"/>
              </a:ext>
            </a:extLst>
          </p:cNvPr>
          <p:cNvSpPr txBox="1"/>
          <p:nvPr/>
        </p:nvSpPr>
        <p:spPr>
          <a:xfrm>
            <a:off x="2320482" y="2890003"/>
            <a:ext cx="35877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두 영상이 주어졌을 때 그 이미지의 주된 형태는 </a:t>
            </a:r>
            <a:r>
              <a:rPr lang="en-US" altLang="ko-KR" sz="28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content image</a:t>
            </a:r>
            <a:r>
              <a:rPr lang="ko-KR" altLang="en-US" sz="28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와 유사하게 유지하면서 스타일만 우리가 원하는 </a:t>
            </a:r>
            <a:r>
              <a:rPr lang="en-US" altLang="ko-KR" sz="28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style image</a:t>
            </a:r>
            <a:r>
              <a:rPr lang="ko-KR" altLang="en-US" sz="28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와 유사하게 바꾸는 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BB50DD-8A3E-40CB-8582-91B9E5176712}"/>
              </a:ext>
            </a:extLst>
          </p:cNvPr>
          <p:cNvSpPr txBox="1"/>
          <p:nvPr/>
        </p:nvSpPr>
        <p:spPr>
          <a:xfrm>
            <a:off x="1378633" y="2099576"/>
            <a:ext cx="48019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스타일 트랜스퍼</a:t>
            </a:r>
            <a:r>
              <a:rPr lang="en-US" altLang="ko-KR" sz="28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(Style transfer)</a:t>
            </a:r>
            <a:r>
              <a:rPr lang="ko-KR" altLang="en-US" sz="28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란</a:t>
            </a:r>
            <a:r>
              <a:rPr lang="en-US" altLang="ko-KR" sz="28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</a:t>
            </a:r>
            <a:endParaRPr lang="ko-KR" altLang="en-US" sz="2800" b="1" dirty="0">
              <a:ln w="19050">
                <a:noFill/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4" name="그림 3" descr="사람, 실내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6ECB8499-8BE1-47A7-B42C-5898BC5238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03" y="2077047"/>
            <a:ext cx="3134162" cy="31436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D1B84D-CE51-40A9-9C2A-7C65B306B36F}"/>
              </a:ext>
            </a:extLst>
          </p:cNvPr>
          <p:cNvSpPr/>
          <p:nvPr/>
        </p:nvSpPr>
        <p:spPr>
          <a:xfrm>
            <a:off x="8185989" y="5352508"/>
            <a:ext cx="1074333" cy="370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원본 사진</a:t>
            </a:r>
            <a:endParaRPr lang="ko-KR" altLang="ko-KR" kern="100" dirty="0">
              <a:latin typeface="08서울남산체 B" panose="02020603020101020101" pitchFamily="18" charset="-127"/>
              <a:ea typeface="08서울남산체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32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2" name="그림 11" descr="사람, 실내, 앉아있는, 남자이(가) 표시된 사진&#10;&#10;자동 생성된 설명">
            <a:extLst>
              <a:ext uri="{FF2B5EF4-FFF2-40B4-BE49-F238E27FC236}">
                <a16:creationId xmlns:a16="http://schemas.microsoft.com/office/drawing/2014/main" id="{945A0DC3-20DA-4C18-AB1F-F772E93D7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03" y="1460977"/>
            <a:ext cx="2089420" cy="20894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 descr="사람, 앉아있는, 실내, 유니폼이(가) 표시된 사진&#10;&#10;자동 생성된 설명">
            <a:extLst>
              <a:ext uri="{FF2B5EF4-FFF2-40B4-BE49-F238E27FC236}">
                <a16:creationId xmlns:a16="http://schemas.microsoft.com/office/drawing/2014/main" id="{A30DE4E6-2C37-45EC-887B-58EF95966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66" y="3063428"/>
            <a:ext cx="2085696" cy="20931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 descr="사람, 실내, 남자, 앉아있는이(가) 표시된 사진&#10;&#10;자동 생성된 설명">
            <a:extLst>
              <a:ext uri="{FF2B5EF4-FFF2-40B4-BE49-F238E27FC236}">
                <a16:creationId xmlns:a16="http://schemas.microsoft.com/office/drawing/2014/main" id="{482C04FF-E7C3-421E-9C7D-676496FE9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76" y="4110001"/>
            <a:ext cx="2067073" cy="20931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 descr="사람, 실내, 쥐고있는, 아이이(가) 표시된 사진&#10;&#10;자동 생성된 설명">
            <a:extLst>
              <a:ext uri="{FF2B5EF4-FFF2-40B4-BE49-F238E27FC236}">
                <a16:creationId xmlns:a16="http://schemas.microsoft.com/office/drawing/2014/main" id="{CBF4AADA-B712-44EB-9CCA-8216310DC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156" y="1460977"/>
            <a:ext cx="2074522" cy="20931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 descr="사람, 남자, 채워진, 사진이(가) 표시된 사진&#10;&#10;자동 생성된 설명">
            <a:extLst>
              <a:ext uri="{FF2B5EF4-FFF2-40B4-BE49-F238E27FC236}">
                <a16:creationId xmlns:a16="http://schemas.microsoft.com/office/drawing/2014/main" id="{73D6ECFA-CEB7-4AF3-BDF3-F54633194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76" y="4096965"/>
            <a:ext cx="2063349" cy="21192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 descr="그림그리기, 그래피티, 다채로운, 칠한이(가) 표시된 사진&#10;&#10;자동 생성된 설명">
            <a:extLst>
              <a:ext uri="{FF2B5EF4-FFF2-40B4-BE49-F238E27FC236}">
                <a16:creationId xmlns:a16="http://schemas.microsoft.com/office/drawing/2014/main" id="{7867478E-7E1F-4ED0-868B-0257C5BC94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50" y="1981627"/>
            <a:ext cx="2070798" cy="20931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498C9D-6E1D-4B13-B907-07365064D7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0940" y="802806"/>
            <a:ext cx="1481024" cy="11325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BD2B13-D4F3-4BB6-B853-C4F9066149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0838" y="995085"/>
            <a:ext cx="828862" cy="8374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6E7A70-C8EE-4667-8EF4-9B27215CE86F}"/>
              </a:ext>
            </a:extLst>
          </p:cNvPr>
          <p:cNvSpPr txBox="1"/>
          <p:nvPr/>
        </p:nvSpPr>
        <p:spPr>
          <a:xfrm>
            <a:off x="4190935" y="585382"/>
            <a:ext cx="387674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스타일 트랜스퍼</a:t>
            </a:r>
          </a:p>
        </p:txBody>
      </p:sp>
    </p:spTree>
    <p:extLst>
      <p:ext uri="{BB962C8B-B14F-4D97-AF65-F5344CB8AC3E}">
        <p14:creationId xmlns:p14="http://schemas.microsoft.com/office/powerpoint/2010/main" val="217609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16BBEDC-CD7C-425C-A97F-FD55D038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115" y="802806"/>
            <a:ext cx="1481024" cy="11325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C4E4B6-63F0-4436-BD0C-FEF9A5EE1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6588" y="995085"/>
            <a:ext cx="828862" cy="8374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1038AB-7E99-47D2-B725-9531B1975E7E}"/>
              </a:ext>
            </a:extLst>
          </p:cNvPr>
          <p:cNvSpPr txBox="1"/>
          <p:nvPr/>
        </p:nvSpPr>
        <p:spPr>
          <a:xfrm>
            <a:off x="3755168" y="604432"/>
            <a:ext cx="4686365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텍스트 제너레이션</a:t>
            </a:r>
          </a:p>
        </p:txBody>
      </p:sp>
      <p:sp>
        <p:nvSpPr>
          <p:cNvPr id="18" name="화살표: 톱니 모양의 오른쪽 17">
            <a:extLst>
              <a:ext uri="{FF2B5EF4-FFF2-40B4-BE49-F238E27FC236}">
                <a16:creationId xmlns:a16="http://schemas.microsoft.com/office/drawing/2014/main" id="{7F83F3EA-6EFC-4241-AAF8-D737F6752C52}"/>
              </a:ext>
            </a:extLst>
          </p:cNvPr>
          <p:cNvSpPr/>
          <p:nvPr/>
        </p:nvSpPr>
        <p:spPr>
          <a:xfrm>
            <a:off x="1552446" y="3586567"/>
            <a:ext cx="814849" cy="496285"/>
          </a:xfrm>
          <a:custGeom>
            <a:avLst/>
            <a:gdLst>
              <a:gd name="connsiteX0" fmla="*/ 0 w 814849"/>
              <a:gd name="connsiteY0" fmla="*/ 157186 h 496285"/>
              <a:gd name="connsiteX1" fmla="*/ 524880 w 814849"/>
              <a:gd name="connsiteY1" fmla="*/ 157186 h 496285"/>
              <a:gd name="connsiteX2" fmla="*/ 524880 w 814849"/>
              <a:gd name="connsiteY2" fmla="*/ 0 h 496285"/>
              <a:gd name="connsiteX3" fmla="*/ 814849 w 814849"/>
              <a:gd name="connsiteY3" fmla="*/ 248143 h 496285"/>
              <a:gd name="connsiteX4" fmla="*/ 524880 w 814849"/>
              <a:gd name="connsiteY4" fmla="*/ 496285 h 496285"/>
              <a:gd name="connsiteX5" fmla="*/ 524880 w 814849"/>
              <a:gd name="connsiteY5" fmla="*/ 339099 h 496285"/>
              <a:gd name="connsiteX6" fmla="*/ 0 w 814849"/>
              <a:gd name="connsiteY6" fmla="*/ 339099 h 496285"/>
              <a:gd name="connsiteX7" fmla="*/ 106288 w 814849"/>
              <a:gd name="connsiteY7" fmla="*/ 248143 h 496285"/>
              <a:gd name="connsiteX8" fmla="*/ 0 w 814849"/>
              <a:gd name="connsiteY8" fmla="*/ 157186 h 49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4849" h="496285" fill="none" extrusionOk="0">
                <a:moveTo>
                  <a:pt x="0" y="157186"/>
                </a:moveTo>
                <a:cubicBezTo>
                  <a:pt x="197659" y="156824"/>
                  <a:pt x="293280" y="211504"/>
                  <a:pt x="524880" y="157186"/>
                </a:cubicBezTo>
                <a:cubicBezTo>
                  <a:pt x="519009" y="118635"/>
                  <a:pt x="526985" y="43236"/>
                  <a:pt x="524880" y="0"/>
                </a:cubicBezTo>
                <a:cubicBezTo>
                  <a:pt x="628510" y="68436"/>
                  <a:pt x="665070" y="148249"/>
                  <a:pt x="814849" y="248143"/>
                </a:cubicBezTo>
                <a:cubicBezTo>
                  <a:pt x="755220" y="315449"/>
                  <a:pt x="583428" y="407252"/>
                  <a:pt x="524880" y="496285"/>
                </a:cubicBezTo>
                <a:cubicBezTo>
                  <a:pt x="516171" y="429553"/>
                  <a:pt x="538633" y="375758"/>
                  <a:pt x="524880" y="339099"/>
                </a:cubicBezTo>
                <a:cubicBezTo>
                  <a:pt x="289616" y="369005"/>
                  <a:pt x="249292" y="334205"/>
                  <a:pt x="0" y="339099"/>
                </a:cubicBezTo>
                <a:cubicBezTo>
                  <a:pt x="24257" y="311170"/>
                  <a:pt x="76723" y="291957"/>
                  <a:pt x="106288" y="248143"/>
                </a:cubicBezTo>
                <a:cubicBezTo>
                  <a:pt x="61130" y="209750"/>
                  <a:pt x="47671" y="192084"/>
                  <a:pt x="0" y="157186"/>
                </a:cubicBezTo>
                <a:close/>
              </a:path>
              <a:path w="814849" h="496285" stroke="0" extrusionOk="0">
                <a:moveTo>
                  <a:pt x="0" y="157186"/>
                </a:moveTo>
                <a:cubicBezTo>
                  <a:pt x="258426" y="124485"/>
                  <a:pt x="340647" y="157403"/>
                  <a:pt x="524880" y="157186"/>
                </a:cubicBezTo>
                <a:cubicBezTo>
                  <a:pt x="510011" y="124319"/>
                  <a:pt x="525287" y="31655"/>
                  <a:pt x="524880" y="0"/>
                </a:cubicBezTo>
                <a:cubicBezTo>
                  <a:pt x="615521" y="25291"/>
                  <a:pt x="685090" y="170379"/>
                  <a:pt x="814849" y="248143"/>
                </a:cubicBezTo>
                <a:cubicBezTo>
                  <a:pt x="692404" y="368331"/>
                  <a:pt x="603781" y="412783"/>
                  <a:pt x="524880" y="496285"/>
                </a:cubicBezTo>
                <a:cubicBezTo>
                  <a:pt x="514359" y="453804"/>
                  <a:pt x="535072" y="402651"/>
                  <a:pt x="524880" y="339099"/>
                </a:cubicBezTo>
                <a:cubicBezTo>
                  <a:pt x="386104" y="373781"/>
                  <a:pt x="171247" y="326717"/>
                  <a:pt x="0" y="339099"/>
                </a:cubicBezTo>
                <a:cubicBezTo>
                  <a:pt x="24626" y="296176"/>
                  <a:pt x="85646" y="279839"/>
                  <a:pt x="106288" y="248143"/>
                </a:cubicBezTo>
                <a:cubicBezTo>
                  <a:pt x="56887" y="208628"/>
                  <a:pt x="55529" y="188580"/>
                  <a:pt x="0" y="157186"/>
                </a:cubicBezTo>
                <a:close/>
              </a:path>
            </a:pathLst>
          </a:custGeom>
          <a:solidFill>
            <a:srgbClr val="00BCB4"/>
          </a:solidFill>
          <a:ln w="47625" cmpd="dbl">
            <a:solidFill>
              <a:srgbClr val="FFC5C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>
                      <a:gd name="adj1" fmla="val 36655"/>
                      <a:gd name="adj2" fmla="val 5842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CB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D5E8E-7FB8-4A16-968E-72942127ECEF}"/>
              </a:ext>
            </a:extLst>
          </p:cNvPr>
          <p:cNvSpPr txBox="1"/>
          <p:nvPr/>
        </p:nvSpPr>
        <p:spPr>
          <a:xfrm>
            <a:off x="2338432" y="3188194"/>
            <a:ext cx="3587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자연어 처리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인간의 언어 현상을 컴퓨터와 같은 기계를 이용해서 모사 할 수 있도록 연구하고 이를 구현하는 인공지능의 주요 분야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)</a:t>
            </a:r>
            <a:r>
              <a:rPr lang="ko-KR" altLang="en-US" sz="28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를 이용해 자동으로 문장을 만들어 주는 것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04B451-41BB-4ECC-A6A9-0A1D33656D6A}"/>
              </a:ext>
            </a:extLst>
          </p:cNvPr>
          <p:cNvSpPr txBox="1"/>
          <p:nvPr/>
        </p:nvSpPr>
        <p:spPr>
          <a:xfrm>
            <a:off x="1190865" y="2301814"/>
            <a:ext cx="49615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텍스트 제너레이션</a:t>
            </a:r>
            <a:r>
              <a:rPr lang="en-US" altLang="ko-KR" sz="24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(Text Generation)</a:t>
            </a:r>
            <a:r>
              <a:rPr lang="ko-KR" altLang="en-US" sz="24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이란</a:t>
            </a:r>
            <a:r>
              <a:rPr lang="en-US" altLang="ko-KR" sz="24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</a:t>
            </a:r>
            <a:endParaRPr lang="ko-KR" altLang="en-US" sz="2400" b="1" dirty="0">
              <a:ln w="19050">
                <a:noFill/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A13B85-0C78-4566-BA2B-7A69E208B7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82" r="10711"/>
          <a:stretch/>
        </p:blipFill>
        <p:spPr>
          <a:xfrm>
            <a:off x="6558065" y="2103081"/>
            <a:ext cx="4081489" cy="25166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01815D4-B5E0-4721-A44D-35C2C34D4184}"/>
              </a:ext>
            </a:extLst>
          </p:cNvPr>
          <p:cNvSpPr/>
          <p:nvPr/>
        </p:nvSpPr>
        <p:spPr>
          <a:xfrm>
            <a:off x="6252914" y="3259917"/>
            <a:ext cx="4827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https://github.com/shbictai/narrativeKoGPT2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985CF0-3F9D-45D5-8AF7-BFC2D2C53B90}"/>
              </a:ext>
            </a:extLst>
          </p:cNvPr>
          <p:cNvSpPr/>
          <p:nvPr/>
        </p:nvSpPr>
        <p:spPr>
          <a:xfrm>
            <a:off x="6696799" y="4991559"/>
            <a:ext cx="4052713" cy="370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KoGPT-2</a:t>
            </a:r>
            <a:r>
              <a:rPr lang="ko-KR" altLang="en-US" kern="1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를 사용한 소설을 생성하는 모델</a:t>
            </a:r>
            <a:endParaRPr lang="ko-KR" altLang="ko-KR" kern="100" dirty="0">
              <a:latin typeface="08서울남산체 B" panose="02020603020101020101" pitchFamily="18" charset="-127"/>
              <a:ea typeface="08서울남산체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9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16BBEDC-CD7C-425C-A97F-FD55D038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115" y="802806"/>
            <a:ext cx="1481024" cy="11325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C4E4B6-63F0-4436-BD0C-FEF9A5EE1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6588" y="995085"/>
            <a:ext cx="828862" cy="8374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1038AB-7E99-47D2-B725-9531B1975E7E}"/>
              </a:ext>
            </a:extLst>
          </p:cNvPr>
          <p:cNvSpPr txBox="1"/>
          <p:nvPr/>
        </p:nvSpPr>
        <p:spPr>
          <a:xfrm>
            <a:off x="3755168" y="604432"/>
            <a:ext cx="4686365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텍스트 제너레이션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9AE25-FB0D-4091-969C-CBC968E7CC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448" y="2065134"/>
            <a:ext cx="4595439" cy="15479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8B4178-7E4B-44F7-BB5C-5B5241AAE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489" y="3953004"/>
            <a:ext cx="4696511" cy="1505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7C02F3-6504-4489-A6E8-6F25D15E88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567" y="2009816"/>
            <a:ext cx="4615361" cy="15990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D4B048-1C69-484B-B1A6-1816543F0B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68" t="1118" r="1287" b="2222"/>
          <a:stretch/>
        </p:blipFill>
        <p:spPr>
          <a:xfrm>
            <a:off x="6386511" y="3934779"/>
            <a:ext cx="4505947" cy="163258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3DAE6A-164C-4640-9C63-D49BD333F2A5}"/>
              </a:ext>
            </a:extLst>
          </p:cNvPr>
          <p:cNvSpPr/>
          <p:nvPr/>
        </p:nvSpPr>
        <p:spPr>
          <a:xfrm>
            <a:off x="5619923" y="5664277"/>
            <a:ext cx="1082348" cy="370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사용 예시</a:t>
            </a:r>
            <a:endParaRPr lang="ko-KR" altLang="ko-KR" kern="100" dirty="0">
              <a:latin typeface="08서울남산체 B" panose="02020603020101020101" pitchFamily="18" charset="-127"/>
              <a:ea typeface="08서울남산체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13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16BBEDC-CD7C-425C-A97F-FD55D038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4965" y="761834"/>
            <a:ext cx="1481024" cy="11325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C4E4B6-63F0-4436-BD0C-FEF9A5EE1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6438" y="995085"/>
            <a:ext cx="828862" cy="8374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1038AB-7E99-47D2-B725-9531B1975E7E}"/>
              </a:ext>
            </a:extLst>
          </p:cNvPr>
          <p:cNvSpPr txBox="1"/>
          <p:nvPr/>
        </p:nvSpPr>
        <p:spPr>
          <a:xfrm>
            <a:off x="3755168" y="604432"/>
            <a:ext cx="4686365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Front</a:t>
            </a:r>
            <a:endParaRPr lang="ko-KR" altLang="en-US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7643EF-6A63-4064-948B-9AE7840649D2}"/>
              </a:ext>
            </a:extLst>
          </p:cNvPr>
          <p:cNvSpPr/>
          <p:nvPr/>
        </p:nvSpPr>
        <p:spPr>
          <a:xfrm>
            <a:off x="3085425" y="2994295"/>
            <a:ext cx="624664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4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http://k3a205.p.ssafy.io/</a:t>
            </a:r>
          </a:p>
        </p:txBody>
      </p:sp>
    </p:spTree>
    <p:extLst>
      <p:ext uri="{BB962C8B-B14F-4D97-AF65-F5344CB8AC3E}">
        <p14:creationId xmlns:p14="http://schemas.microsoft.com/office/powerpoint/2010/main" val="4196038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871C56-DCB5-423A-AB09-24FEC65F4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5" y="46037"/>
            <a:ext cx="2771775" cy="6381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93C7F6-6CBF-4643-82B2-DCD3DD6A40B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EFA8DF0-2C29-4795-B050-127142C74AFC}"/>
              </a:ext>
            </a:extLst>
          </p:cNvPr>
          <p:cNvSpPr/>
          <p:nvPr/>
        </p:nvSpPr>
        <p:spPr>
          <a:xfrm rot="16200000">
            <a:off x="5499456" y="3231930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물결 19">
            <a:extLst>
              <a:ext uri="{FF2B5EF4-FFF2-40B4-BE49-F238E27FC236}">
                <a16:creationId xmlns:a16="http://schemas.microsoft.com/office/drawing/2014/main" id="{2BB934C2-6927-4B0F-B0DC-F5704BC20C3D}"/>
              </a:ext>
            </a:extLst>
          </p:cNvPr>
          <p:cNvSpPr/>
          <p:nvPr/>
        </p:nvSpPr>
        <p:spPr>
          <a:xfrm flipH="1">
            <a:off x="1504895" y="730249"/>
            <a:ext cx="4486330" cy="5554915"/>
          </a:xfrm>
          <a:prstGeom prst="wave">
            <a:avLst>
              <a:gd name="adj1" fmla="val 3149"/>
              <a:gd name="adj2" fmla="val 0"/>
            </a:avLst>
          </a:prstGeom>
          <a:solidFill>
            <a:schemeClr val="bg1"/>
          </a:solidFill>
          <a:ln w="127000">
            <a:solidFill>
              <a:srgbClr val="FF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물결 22">
            <a:extLst>
              <a:ext uri="{FF2B5EF4-FFF2-40B4-BE49-F238E27FC236}">
                <a16:creationId xmlns:a16="http://schemas.microsoft.com/office/drawing/2014/main" id="{E46AFD67-E5D0-4537-818A-135BD6A4CB6A}"/>
              </a:ext>
            </a:extLst>
          </p:cNvPr>
          <p:cNvSpPr/>
          <p:nvPr/>
        </p:nvSpPr>
        <p:spPr>
          <a:xfrm>
            <a:off x="6106097" y="730249"/>
            <a:ext cx="4486330" cy="5554915"/>
          </a:xfrm>
          <a:prstGeom prst="wave">
            <a:avLst>
              <a:gd name="adj1" fmla="val 3149"/>
              <a:gd name="adj2" fmla="val 0"/>
            </a:avLst>
          </a:prstGeom>
          <a:solidFill>
            <a:schemeClr val="bg1"/>
          </a:solidFill>
          <a:ln w="127000">
            <a:solidFill>
              <a:srgbClr val="FF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FB00D1-0F02-4A08-9924-652AECB8E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4743" y="5380527"/>
            <a:ext cx="1148822" cy="7953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D5C060-EBD3-4371-83B4-784AAE83E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567" y1="33459" x2="35567" y2="33459"/>
                        <a14:foregroundMark x1="41237" y1="36090" x2="41237" y2="36090"/>
                        <a14:foregroundMark x1="29897" y1="32707" x2="29897" y2="32707"/>
                        <a14:foregroundMark x1="27320" y1="30827" x2="27320" y2="30827"/>
                        <a14:foregroundMark x1="39175" y1="51128" x2="39175" y2="51128"/>
                        <a14:foregroundMark x1="36598" y1="54887" x2="36598" y2="54887"/>
                        <a14:foregroundMark x1="33505" y1="76316" x2="33505" y2="76316"/>
                        <a14:foregroundMark x1="47423" y1="87970" x2="47423" y2="87970"/>
                        <a14:foregroundMark x1="65464" y1="87970" x2="65464" y2="87970"/>
                        <a14:foregroundMark x1="82474" y1="84211" x2="82474" y2="84211"/>
                        <a14:foregroundMark x1="81443" y1="48120" x2="81443" y2="48120"/>
                        <a14:foregroundMark x1="77320" y1="50376" x2="77320" y2="50376"/>
                        <a14:foregroundMark x1="80928" y1="51880" x2="80928" y2="51880"/>
                        <a14:foregroundMark x1="78866" y1="47368" x2="78866" y2="47368"/>
                        <a14:foregroundMark x1="78866" y1="45489" x2="78866" y2="45489"/>
                        <a14:foregroundMark x1="76804" y1="44361" x2="76804" y2="44361"/>
                        <a14:foregroundMark x1="75773" y1="43985" x2="75773" y2="43985"/>
                        <a14:foregroundMark x1="80412" y1="53759" x2="78351" y2="56015"/>
                        <a14:foregroundMark x1="79897" y1="47744" x2="74742" y2="43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9836" y="4060826"/>
            <a:ext cx="1507457" cy="20669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A4C1D5-6295-4938-AA6D-35D61442158C}"/>
              </a:ext>
            </a:extLst>
          </p:cNvPr>
          <p:cNvSpPr txBox="1"/>
          <p:nvPr/>
        </p:nvSpPr>
        <p:spPr>
          <a:xfrm>
            <a:off x="7314227" y="2235731"/>
            <a:ext cx="240329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개요</a:t>
            </a:r>
            <a:endParaRPr lang="ko-KR" altLang="en-US" sz="3200" dirty="0">
              <a:solidFill>
                <a:srgbClr val="56304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533FCB6-7449-4DEE-B634-362222854311}"/>
              </a:ext>
            </a:extLst>
          </p:cNvPr>
          <p:cNvGrpSpPr/>
          <p:nvPr/>
        </p:nvGrpSpPr>
        <p:grpSpPr>
          <a:xfrm>
            <a:off x="6502299" y="2166727"/>
            <a:ext cx="561447" cy="561447"/>
            <a:chOff x="1395325" y="1549350"/>
            <a:chExt cx="561447" cy="561447"/>
          </a:xfrm>
          <a:solidFill>
            <a:srgbClr val="E8E7CB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24F64BD-621B-4D41-97F6-D9698A7C8984}"/>
                </a:ext>
              </a:extLst>
            </p:cNvPr>
            <p:cNvSpPr/>
            <p:nvPr/>
          </p:nvSpPr>
          <p:spPr>
            <a:xfrm>
              <a:off x="1395325" y="1549350"/>
              <a:ext cx="561447" cy="561447"/>
            </a:xfrm>
            <a:prstGeom prst="ellipse">
              <a:avLst/>
            </a:prstGeom>
            <a:solidFill>
              <a:srgbClr val="00B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E68D98-8EAC-4C54-86FA-3309A0F4A215}"/>
                </a:ext>
              </a:extLst>
            </p:cNvPr>
            <p:cNvSpPr txBox="1"/>
            <p:nvPr/>
          </p:nvSpPr>
          <p:spPr>
            <a:xfrm>
              <a:off x="1543800" y="1549350"/>
              <a:ext cx="26449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39A712-0B9C-4EA2-B6B8-C749B60A5D44}"/>
              </a:ext>
            </a:extLst>
          </p:cNvPr>
          <p:cNvSpPr txBox="1"/>
          <p:nvPr/>
        </p:nvSpPr>
        <p:spPr>
          <a:xfrm>
            <a:off x="6939001" y="3009898"/>
            <a:ext cx="3153748" cy="1331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프로젝트 주제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목표 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시장 분석</a:t>
            </a:r>
          </a:p>
        </p:txBody>
      </p:sp>
    </p:spTree>
    <p:extLst>
      <p:ext uri="{BB962C8B-B14F-4D97-AF65-F5344CB8AC3E}">
        <p14:creationId xmlns:p14="http://schemas.microsoft.com/office/powerpoint/2010/main" val="2841568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4AC741-3EB0-41FA-B585-39C99E514DAD}"/>
              </a:ext>
            </a:extLst>
          </p:cNvPr>
          <p:cNvGrpSpPr/>
          <p:nvPr/>
        </p:nvGrpSpPr>
        <p:grpSpPr>
          <a:xfrm>
            <a:off x="2104970" y="353324"/>
            <a:ext cx="8502538" cy="5780776"/>
            <a:chOff x="1390595" y="0"/>
            <a:chExt cx="9719313" cy="66080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D862471-31A8-4E0D-A7D7-02BF3DCA9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490" y="0"/>
              <a:ext cx="1598919" cy="1674019"/>
            </a:xfrm>
            <a:prstGeom prst="rect">
              <a:avLst/>
            </a:prstGeom>
          </p:spPr>
        </p:pic>
        <p:pic>
          <p:nvPicPr>
            <p:cNvPr id="11" name="그림 10" descr="시계이(가) 표시된 사진&#10;&#10;자동 생성된 설명">
              <a:extLst>
                <a:ext uri="{FF2B5EF4-FFF2-40B4-BE49-F238E27FC236}">
                  <a16:creationId xmlns:a16="http://schemas.microsoft.com/office/drawing/2014/main" id="{6C3E297F-F898-4C8C-A42E-9D32AE2E2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134" y="566245"/>
              <a:ext cx="743993" cy="8036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9D67569-2C6A-454F-9B91-7BC288D48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9485" y="549757"/>
              <a:ext cx="1053480" cy="971247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A21B65D-786F-4BDD-8ED3-3C50CB625481}"/>
                </a:ext>
              </a:extLst>
            </p:cNvPr>
            <p:cNvGrpSpPr/>
            <p:nvPr/>
          </p:nvGrpSpPr>
          <p:grpSpPr>
            <a:xfrm>
              <a:off x="1609670" y="992148"/>
              <a:ext cx="8972659" cy="5564431"/>
              <a:chOff x="3924827" y="1512474"/>
              <a:chExt cx="4341844" cy="2692612"/>
            </a:xfrm>
          </p:grpSpPr>
          <p:sp>
            <p:nvSpPr>
              <p:cNvPr id="5" name="물결 4">
                <a:extLst>
                  <a:ext uri="{FF2B5EF4-FFF2-40B4-BE49-F238E27FC236}">
                    <a16:creationId xmlns:a16="http://schemas.microsoft.com/office/drawing/2014/main" id="{E9FD6937-C6B1-4198-A939-32C930E83654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물결 5">
                <a:extLst>
                  <a:ext uri="{FF2B5EF4-FFF2-40B4-BE49-F238E27FC236}">
                    <a16:creationId xmlns:a16="http://schemas.microsoft.com/office/drawing/2014/main" id="{FE3E3E10-41CB-40F6-AEED-9BB4E5F95A3B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622CC23-7EBB-4802-860F-2F403D6C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90595" y="5761241"/>
              <a:ext cx="1148822" cy="79533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8DE8609-54EB-4017-A0A2-CA6587CA2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71452" y="549757"/>
              <a:ext cx="1481024" cy="113254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B731EA9-6BDA-4E03-90C8-D364D8419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19792" y1="40206" x2="19792" y2="402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7895" y="951141"/>
              <a:ext cx="828862" cy="83749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2F2D422-09C9-4561-B0C7-BA5323331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3856" y1="42088" x2="73856" y2="42088"/>
                          <a14:foregroundMark x1="59804" y1="82492" x2="59804" y2="82492"/>
                          <a14:foregroundMark x1="60784" y1="80808" x2="60784" y2="80808"/>
                          <a14:foregroundMark x1="62092" y1="80808" x2="62092" y2="80808"/>
                          <a14:foregroundMark x1="61765" y1="81481" x2="61765" y2="81481"/>
                          <a14:foregroundMark x1="74510" y1="45118" x2="74510" y2="45118"/>
                          <a14:backgroundMark x1="50980" y1="56229" x2="50980" y2="56229"/>
                          <a14:backgroundMark x1="48039" y1="50505" x2="48039" y2="50505"/>
                          <a14:backgroundMark x1="55229" y1="62626" x2="55229" y2="62626"/>
                          <a14:backgroundMark x1="39216" y1="58586" x2="39216" y2="58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95258" y="3779121"/>
              <a:ext cx="2914650" cy="2828925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1460F60-66C1-4707-934D-49A16EBF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5567" y1="33459" x2="35567" y2="33459"/>
                          <a14:foregroundMark x1="41237" y1="36090" x2="41237" y2="36090"/>
                          <a14:foregroundMark x1="29897" y1="32707" x2="29897" y2="32707"/>
                          <a14:foregroundMark x1="27320" y1="30827" x2="27320" y2="30827"/>
                          <a14:foregroundMark x1="39175" y1="51128" x2="39175" y2="51128"/>
                          <a14:foregroundMark x1="36598" y1="54887" x2="36598" y2="54887"/>
                          <a14:foregroundMark x1="33505" y1="76316" x2="33505" y2="76316"/>
                          <a14:foregroundMark x1="47423" y1="87970" x2="47423" y2="87970"/>
                          <a14:foregroundMark x1="65464" y1="87970" x2="65464" y2="87970"/>
                          <a14:foregroundMark x1="82474" y1="84211" x2="82474" y2="84211"/>
                          <a14:foregroundMark x1="81443" y1="48120" x2="81443" y2="48120"/>
                          <a14:foregroundMark x1="77320" y1="50376" x2="77320" y2="50376"/>
                          <a14:foregroundMark x1="80928" y1="51880" x2="80928" y2="51880"/>
                          <a14:foregroundMark x1="78866" y1="47368" x2="78866" y2="47368"/>
                          <a14:foregroundMark x1="78866" y1="45489" x2="78866" y2="45489"/>
                          <a14:foregroundMark x1="76804" y1="44361" x2="76804" y2="44361"/>
                          <a14:foregroundMark x1="75773" y1="43985" x2="75773" y2="43985"/>
                          <a14:foregroundMark x1="80412" y1="53759" x2="78351" y2="56015"/>
                          <a14:foregroundMark x1="79897" y1="47744" x2="74742" y2="436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85688" y="4441540"/>
              <a:ext cx="1507457" cy="206692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35653E9-9FA2-4178-828C-F672FA5F95BC}"/>
              </a:ext>
            </a:extLst>
          </p:cNvPr>
          <p:cNvSpPr txBox="1"/>
          <p:nvPr/>
        </p:nvSpPr>
        <p:spPr>
          <a:xfrm>
            <a:off x="4910431" y="1730585"/>
            <a:ext cx="2536849" cy="378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3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endParaRPr lang="en-US" altLang="ko-KR" sz="3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en-US" altLang="ko-KR" sz="3600" b="1" dirty="0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</a:t>
            </a:r>
            <a:r>
              <a:rPr lang="en-US" altLang="ko-KR" sz="6600" b="1" dirty="0" err="1">
                <a:ln w="19050">
                  <a:solidFill>
                    <a:schemeClr val="bg1"/>
                  </a:solidFill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QnA</a:t>
            </a:r>
            <a:endParaRPr lang="en-US" altLang="ko-KR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endParaRPr lang="en-US" altLang="ko-KR" sz="3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endParaRPr lang="en-US" altLang="ko-KR" sz="6600" b="1" dirty="0">
              <a:ln w="19050">
                <a:solidFill>
                  <a:schemeClr val="bg1"/>
                </a:solidFill>
              </a:ln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927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7DBE5F-0284-4303-9DAC-8F27F9AEE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38" y="980650"/>
            <a:ext cx="7780724" cy="4637312"/>
          </a:xfrm>
          <a:prstGeom prst="rect">
            <a:avLst/>
          </a:prstGeom>
        </p:spPr>
      </p:pic>
      <p:sp>
        <p:nvSpPr>
          <p:cNvPr id="5" name="순서도: 지연 4">
            <a:extLst>
              <a:ext uri="{FF2B5EF4-FFF2-40B4-BE49-F238E27FC236}">
                <a16:creationId xmlns:a16="http://schemas.microsoft.com/office/drawing/2014/main" id="{81173CF6-2AF2-4606-ABA3-DD6CE4F8964D}"/>
              </a:ext>
            </a:extLst>
          </p:cNvPr>
          <p:cNvSpPr/>
          <p:nvPr/>
        </p:nvSpPr>
        <p:spPr>
          <a:xfrm rot="16200000">
            <a:off x="5102902" y="-681799"/>
            <a:ext cx="1726163" cy="14139485"/>
          </a:xfrm>
          <a:prstGeom prst="flowChartDelay">
            <a:avLst/>
          </a:prstGeom>
          <a:solidFill>
            <a:srgbClr val="DCF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8A983A-C9FC-493A-A40E-E994E748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43" y="4948731"/>
            <a:ext cx="840468" cy="774862"/>
          </a:xfrm>
          <a:prstGeom prst="rect">
            <a:avLst/>
          </a:prstGeom>
        </p:spPr>
      </p:pic>
      <p:pic>
        <p:nvPicPr>
          <p:cNvPr id="12" name="그림 11" descr="앉아있는, 방이(가) 표시된 사진&#10;&#10;자동 생성된 설명">
            <a:extLst>
              <a:ext uri="{FF2B5EF4-FFF2-40B4-BE49-F238E27FC236}">
                <a16:creationId xmlns:a16="http://schemas.microsoft.com/office/drawing/2014/main" id="{B2361276-4815-4AB7-920B-24A028D62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7225" y="4888038"/>
            <a:ext cx="1473480" cy="902528"/>
          </a:xfrm>
          <a:prstGeom prst="rect">
            <a:avLst/>
          </a:prstGeom>
        </p:spPr>
      </p:pic>
      <p:pic>
        <p:nvPicPr>
          <p:cNvPr id="13" name="그래픽 12" descr="구름">
            <a:extLst>
              <a:ext uri="{FF2B5EF4-FFF2-40B4-BE49-F238E27FC236}">
                <a16:creationId xmlns:a16="http://schemas.microsoft.com/office/drawing/2014/main" id="{768461DF-2F4E-495E-8E0D-3D171C8FC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004" y="2294702"/>
            <a:ext cx="1389260" cy="13892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B16A09-9BC6-46DB-A86C-1EAF00163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39" y="4364156"/>
            <a:ext cx="1275620" cy="1335535"/>
          </a:xfrm>
          <a:prstGeom prst="rect">
            <a:avLst/>
          </a:prstGeom>
        </p:spPr>
      </p:pic>
      <p:pic>
        <p:nvPicPr>
          <p:cNvPr id="15" name="그래픽 14" descr="구름">
            <a:extLst>
              <a:ext uri="{FF2B5EF4-FFF2-40B4-BE49-F238E27FC236}">
                <a16:creationId xmlns:a16="http://schemas.microsoft.com/office/drawing/2014/main" id="{44779BAF-D1CC-4512-89E0-368F7706F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1850" y="1159613"/>
            <a:ext cx="1135089" cy="1135089"/>
          </a:xfrm>
          <a:prstGeom prst="rect">
            <a:avLst/>
          </a:prstGeom>
        </p:spPr>
      </p:pic>
      <p:pic>
        <p:nvPicPr>
          <p:cNvPr id="16" name="그림 15" descr="시계이(가) 표시된 사진&#10;&#10;자동 생성된 설명">
            <a:extLst>
              <a:ext uri="{FF2B5EF4-FFF2-40B4-BE49-F238E27FC236}">
                <a16:creationId xmlns:a16="http://schemas.microsoft.com/office/drawing/2014/main" id="{566E20A1-0EBD-4921-A11C-BF0E55F9A5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82" y="1077884"/>
            <a:ext cx="593559" cy="641149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BC0AEA4A-C510-4E3B-8E37-23687EC709A1}"/>
              </a:ext>
            </a:extLst>
          </p:cNvPr>
          <p:cNvGrpSpPr/>
          <p:nvPr/>
        </p:nvGrpSpPr>
        <p:grpSpPr>
          <a:xfrm>
            <a:off x="3410144" y="1467657"/>
            <a:ext cx="5400600" cy="2692612"/>
            <a:chOff x="3410144" y="1467657"/>
            <a:chExt cx="5400600" cy="269261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3824753-1A94-4AD0-B1E6-5213BE21B55E}"/>
                </a:ext>
              </a:extLst>
            </p:cNvPr>
            <p:cNvGrpSpPr/>
            <p:nvPr/>
          </p:nvGrpSpPr>
          <p:grpSpPr>
            <a:xfrm>
              <a:off x="3924827" y="1467657"/>
              <a:ext cx="4341844" cy="2692612"/>
              <a:chOff x="3924827" y="1512474"/>
              <a:chExt cx="4341844" cy="2692612"/>
            </a:xfrm>
          </p:grpSpPr>
          <p:sp>
            <p:nvSpPr>
              <p:cNvPr id="19" name="물결 18">
                <a:extLst>
                  <a:ext uri="{FF2B5EF4-FFF2-40B4-BE49-F238E27FC236}">
                    <a16:creationId xmlns:a16="http://schemas.microsoft.com/office/drawing/2014/main" id="{38E7CFBE-0553-4447-9588-A30C222BEFE7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57BC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물결 19">
                <a:extLst>
                  <a:ext uri="{FF2B5EF4-FFF2-40B4-BE49-F238E27FC236}">
                    <a16:creationId xmlns:a16="http://schemas.microsoft.com/office/drawing/2014/main" id="{E8668B78-BE33-4BA7-A38C-EF893FA8E7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57BC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" name="1/2 액자 21">
              <a:extLst>
                <a:ext uri="{FF2B5EF4-FFF2-40B4-BE49-F238E27FC236}">
                  <a16:creationId xmlns:a16="http://schemas.microsoft.com/office/drawing/2014/main" id="{15E26A48-E187-4976-8680-966BBD8E3E59}"/>
                </a:ext>
              </a:extLst>
            </p:cNvPr>
            <p:cNvSpPr/>
            <p:nvPr/>
          </p:nvSpPr>
          <p:spPr>
            <a:xfrm>
              <a:off x="4118799" y="1752189"/>
              <a:ext cx="597159" cy="597159"/>
            </a:xfrm>
            <a:prstGeom prst="halfFrame">
              <a:avLst>
                <a:gd name="adj1" fmla="val 14966"/>
                <a:gd name="adj2" fmla="val 13945"/>
              </a:avLst>
            </a:prstGeom>
            <a:solidFill>
              <a:srgbClr val="FF8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1/2 액자 22">
              <a:extLst>
                <a:ext uri="{FF2B5EF4-FFF2-40B4-BE49-F238E27FC236}">
                  <a16:creationId xmlns:a16="http://schemas.microsoft.com/office/drawing/2014/main" id="{4071D053-E889-4BF1-96EE-D72E1C3AA725}"/>
                </a:ext>
              </a:extLst>
            </p:cNvPr>
            <p:cNvSpPr/>
            <p:nvPr/>
          </p:nvSpPr>
          <p:spPr>
            <a:xfrm flipH="1" flipV="1">
              <a:off x="7474002" y="3331299"/>
              <a:ext cx="597159" cy="597159"/>
            </a:xfrm>
            <a:prstGeom prst="halfFrame">
              <a:avLst>
                <a:gd name="adj1" fmla="val 14966"/>
                <a:gd name="adj2" fmla="val 13945"/>
              </a:avLst>
            </a:prstGeom>
            <a:solidFill>
              <a:srgbClr val="FF8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81535-79A1-4A97-BF3F-86A43F9D910A}"/>
                </a:ext>
              </a:extLst>
            </p:cNvPr>
            <p:cNvSpPr txBox="1"/>
            <p:nvPr/>
          </p:nvSpPr>
          <p:spPr>
            <a:xfrm>
              <a:off x="4209439" y="1857820"/>
              <a:ext cx="3772619" cy="19894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126163-8E6A-462D-95E6-EF4D21D0A79F}"/>
                </a:ext>
              </a:extLst>
            </p:cNvPr>
            <p:cNvSpPr txBox="1"/>
            <p:nvPr/>
          </p:nvSpPr>
          <p:spPr>
            <a:xfrm>
              <a:off x="3410144" y="2329176"/>
              <a:ext cx="54006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FB7D89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감사합니다</a:t>
              </a:r>
              <a:r>
                <a:rPr lang="en-US" altLang="ko-KR" sz="5400" b="1" dirty="0">
                  <a:solidFill>
                    <a:srgbClr val="FB7D89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!</a:t>
              </a:r>
              <a:endParaRPr lang="ko-KR" altLang="en-US" sz="5400" b="1" dirty="0"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504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141F6C4-6D95-4F8E-8175-70CBEB2788C6}"/>
              </a:ext>
            </a:extLst>
          </p:cNvPr>
          <p:cNvSpPr txBox="1"/>
          <p:nvPr/>
        </p:nvSpPr>
        <p:spPr>
          <a:xfrm>
            <a:off x="525582" y="2106345"/>
            <a:ext cx="54006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Photory</a:t>
            </a:r>
            <a:endParaRPr lang="ko-KR" altLang="en-US" sz="5400" b="1" dirty="0"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1" name="화살표: 톱니 모양의 오른쪽 10">
            <a:extLst>
              <a:ext uri="{FF2B5EF4-FFF2-40B4-BE49-F238E27FC236}">
                <a16:creationId xmlns:a16="http://schemas.microsoft.com/office/drawing/2014/main" id="{5C4C025C-3095-4FA2-B5ED-734EC95C7391}"/>
              </a:ext>
            </a:extLst>
          </p:cNvPr>
          <p:cNvSpPr/>
          <p:nvPr/>
        </p:nvSpPr>
        <p:spPr>
          <a:xfrm>
            <a:off x="1861412" y="3332765"/>
            <a:ext cx="814849" cy="496285"/>
          </a:xfrm>
          <a:custGeom>
            <a:avLst/>
            <a:gdLst>
              <a:gd name="connsiteX0" fmla="*/ 0 w 814849"/>
              <a:gd name="connsiteY0" fmla="*/ 157186 h 496285"/>
              <a:gd name="connsiteX1" fmla="*/ 524880 w 814849"/>
              <a:gd name="connsiteY1" fmla="*/ 157186 h 496285"/>
              <a:gd name="connsiteX2" fmla="*/ 524880 w 814849"/>
              <a:gd name="connsiteY2" fmla="*/ 0 h 496285"/>
              <a:gd name="connsiteX3" fmla="*/ 814849 w 814849"/>
              <a:gd name="connsiteY3" fmla="*/ 248143 h 496285"/>
              <a:gd name="connsiteX4" fmla="*/ 524880 w 814849"/>
              <a:gd name="connsiteY4" fmla="*/ 496285 h 496285"/>
              <a:gd name="connsiteX5" fmla="*/ 524880 w 814849"/>
              <a:gd name="connsiteY5" fmla="*/ 339099 h 496285"/>
              <a:gd name="connsiteX6" fmla="*/ 0 w 814849"/>
              <a:gd name="connsiteY6" fmla="*/ 339099 h 496285"/>
              <a:gd name="connsiteX7" fmla="*/ 106288 w 814849"/>
              <a:gd name="connsiteY7" fmla="*/ 248143 h 496285"/>
              <a:gd name="connsiteX8" fmla="*/ 0 w 814849"/>
              <a:gd name="connsiteY8" fmla="*/ 157186 h 49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4849" h="496285" fill="none" extrusionOk="0">
                <a:moveTo>
                  <a:pt x="0" y="157186"/>
                </a:moveTo>
                <a:cubicBezTo>
                  <a:pt x="197659" y="156824"/>
                  <a:pt x="293280" y="211504"/>
                  <a:pt x="524880" y="157186"/>
                </a:cubicBezTo>
                <a:cubicBezTo>
                  <a:pt x="519009" y="118635"/>
                  <a:pt x="526985" y="43236"/>
                  <a:pt x="524880" y="0"/>
                </a:cubicBezTo>
                <a:cubicBezTo>
                  <a:pt x="628510" y="68436"/>
                  <a:pt x="665070" y="148249"/>
                  <a:pt x="814849" y="248143"/>
                </a:cubicBezTo>
                <a:cubicBezTo>
                  <a:pt x="755220" y="315449"/>
                  <a:pt x="583428" y="407252"/>
                  <a:pt x="524880" y="496285"/>
                </a:cubicBezTo>
                <a:cubicBezTo>
                  <a:pt x="516171" y="429553"/>
                  <a:pt x="538633" y="375758"/>
                  <a:pt x="524880" y="339099"/>
                </a:cubicBezTo>
                <a:cubicBezTo>
                  <a:pt x="289616" y="369005"/>
                  <a:pt x="249292" y="334205"/>
                  <a:pt x="0" y="339099"/>
                </a:cubicBezTo>
                <a:cubicBezTo>
                  <a:pt x="24257" y="311170"/>
                  <a:pt x="76723" y="291957"/>
                  <a:pt x="106288" y="248143"/>
                </a:cubicBezTo>
                <a:cubicBezTo>
                  <a:pt x="61130" y="209750"/>
                  <a:pt x="47671" y="192084"/>
                  <a:pt x="0" y="157186"/>
                </a:cubicBezTo>
                <a:close/>
              </a:path>
              <a:path w="814849" h="496285" stroke="0" extrusionOk="0">
                <a:moveTo>
                  <a:pt x="0" y="157186"/>
                </a:moveTo>
                <a:cubicBezTo>
                  <a:pt x="258426" y="124485"/>
                  <a:pt x="340647" y="157403"/>
                  <a:pt x="524880" y="157186"/>
                </a:cubicBezTo>
                <a:cubicBezTo>
                  <a:pt x="510011" y="124319"/>
                  <a:pt x="525287" y="31655"/>
                  <a:pt x="524880" y="0"/>
                </a:cubicBezTo>
                <a:cubicBezTo>
                  <a:pt x="615521" y="25291"/>
                  <a:pt x="685090" y="170379"/>
                  <a:pt x="814849" y="248143"/>
                </a:cubicBezTo>
                <a:cubicBezTo>
                  <a:pt x="692404" y="368331"/>
                  <a:pt x="603781" y="412783"/>
                  <a:pt x="524880" y="496285"/>
                </a:cubicBezTo>
                <a:cubicBezTo>
                  <a:pt x="514359" y="453804"/>
                  <a:pt x="535072" y="402651"/>
                  <a:pt x="524880" y="339099"/>
                </a:cubicBezTo>
                <a:cubicBezTo>
                  <a:pt x="386104" y="373781"/>
                  <a:pt x="171247" y="326717"/>
                  <a:pt x="0" y="339099"/>
                </a:cubicBezTo>
                <a:cubicBezTo>
                  <a:pt x="24626" y="296176"/>
                  <a:pt x="85646" y="279839"/>
                  <a:pt x="106288" y="248143"/>
                </a:cubicBezTo>
                <a:cubicBezTo>
                  <a:pt x="56887" y="208628"/>
                  <a:pt x="55529" y="188580"/>
                  <a:pt x="0" y="157186"/>
                </a:cubicBezTo>
                <a:close/>
              </a:path>
            </a:pathLst>
          </a:custGeom>
          <a:solidFill>
            <a:srgbClr val="00BCB4"/>
          </a:solidFill>
          <a:ln w="47625" cmpd="dbl">
            <a:solidFill>
              <a:srgbClr val="FFC5C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>
                      <a:gd name="adj1" fmla="val 36655"/>
                      <a:gd name="adj2" fmla="val 5842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CB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7A1825-5D61-4289-A927-FFA1A725609D}"/>
              </a:ext>
            </a:extLst>
          </p:cNvPr>
          <p:cNvSpPr txBox="1"/>
          <p:nvPr/>
        </p:nvSpPr>
        <p:spPr>
          <a:xfrm>
            <a:off x="2676261" y="3259490"/>
            <a:ext cx="2990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Photo + </a:t>
            </a:r>
            <a:r>
              <a:rPr lang="en-US" altLang="ko-KR" sz="4000" b="1" dirty="0" err="1">
                <a:solidFill>
                  <a:srgbClr val="FCA2AB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Stroy</a:t>
            </a:r>
            <a:endParaRPr lang="ko-KR" altLang="en-US" sz="4000" b="1" dirty="0">
              <a:solidFill>
                <a:srgbClr val="FCA2AB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3" name="그래픽 2" descr="이미지">
            <a:extLst>
              <a:ext uri="{FF2B5EF4-FFF2-40B4-BE49-F238E27FC236}">
                <a16:creationId xmlns:a16="http://schemas.microsoft.com/office/drawing/2014/main" id="{326F03C8-502A-4B13-92F2-44F162487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748" y="493204"/>
            <a:ext cx="2074806" cy="2074806"/>
          </a:xfrm>
          <a:prstGeom prst="rect">
            <a:avLst/>
          </a:prstGeom>
        </p:spPr>
      </p:pic>
      <p:sp>
        <p:nvSpPr>
          <p:cNvPr id="15" name="화살표: 톱니 모양의 오른쪽 14">
            <a:extLst>
              <a:ext uri="{FF2B5EF4-FFF2-40B4-BE49-F238E27FC236}">
                <a16:creationId xmlns:a16="http://schemas.microsoft.com/office/drawing/2014/main" id="{AA09EEA8-3DF1-4A1B-BF39-D4D05B74D531}"/>
              </a:ext>
            </a:extLst>
          </p:cNvPr>
          <p:cNvSpPr/>
          <p:nvPr/>
        </p:nvSpPr>
        <p:spPr>
          <a:xfrm rot="5400000">
            <a:off x="8145914" y="2285402"/>
            <a:ext cx="814849" cy="496285"/>
          </a:xfrm>
          <a:custGeom>
            <a:avLst/>
            <a:gdLst>
              <a:gd name="connsiteX0" fmla="*/ 0 w 814849"/>
              <a:gd name="connsiteY0" fmla="*/ 157186 h 496285"/>
              <a:gd name="connsiteX1" fmla="*/ 524880 w 814849"/>
              <a:gd name="connsiteY1" fmla="*/ 157186 h 496285"/>
              <a:gd name="connsiteX2" fmla="*/ 524880 w 814849"/>
              <a:gd name="connsiteY2" fmla="*/ 0 h 496285"/>
              <a:gd name="connsiteX3" fmla="*/ 814849 w 814849"/>
              <a:gd name="connsiteY3" fmla="*/ 248143 h 496285"/>
              <a:gd name="connsiteX4" fmla="*/ 524880 w 814849"/>
              <a:gd name="connsiteY4" fmla="*/ 496285 h 496285"/>
              <a:gd name="connsiteX5" fmla="*/ 524880 w 814849"/>
              <a:gd name="connsiteY5" fmla="*/ 339099 h 496285"/>
              <a:gd name="connsiteX6" fmla="*/ 0 w 814849"/>
              <a:gd name="connsiteY6" fmla="*/ 339099 h 496285"/>
              <a:gd name="connsiteX7" fmla="*/ 106288 w 814849"/>
              <a:gd name="connsiteY7" fmla="*/ 248143 h 496285"/>
              <a:gd name="connsiteX8" fmla="*/ 0 w 814849"/>
              <a:gd name="connsiteY8" fmla="*/ 157186 h 49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4849" h="496285" fill="none" extrusionOk="0">
                <a:moveTo>
                  <a:pt x="0" y="157186"/>
                </a:moveTo>
                <a:cubicBezTo>
                  <a:pt x="197659" y="156824"/>
                  <a:pt x="293280" y="211504"/>
                  <a:pt x="524880" y="157186"/>
                </a:cubicBezTo>
                <a:cubicBezTo>
                  <a:pt x="519009" y="118635"/>
                  <a:pt x="526985" y="43236"/>
                  <a:pt x="524880" y="0"/>
                </a:cubicBezTo>
                <a:cubicBezTo>
                  <a:pt x="628510" y="68436"/>
                  <a:pt x="665070" y="148249"/>
                  <a:pt x="814849" y="248143"/>
                </a:cubicBezTo>
                <a:cubicBezTo>
                  <a:pt x="755220" y="315449"/>
                  <a:pt x="583428" y="407252"/>
                  <a:pt x="524880" y="496285"/>
                </a:cubicBezTo>
                <a:cubicBezTo>
                  <a:pt x="516171" y="429553"/>
                  <a:pt x="538633" y="375758"/>
                  <a:pt x="524880" y="339099"/>
                </a:cubicBezTo>
                <a:cubicBezTo>
                  <a:pt x="289616" y="369005"/>
                  <a:pt x="249292" y="334205"/>
                  <a:pt x="0" y="339099"/>
                </a:cubicBezTo>
                <a:cubicBezTo>
                  <a:pt x="24257" y="311170"/>
                  <a:pt x="76723" y="291957"/>
                  <a:pt x="106288" y="248143"/>
                </a:cubicBezTo>
                <a:cubicBezTo>
                  <a:pt x="61130" y="209750"/>
                  <a:pt x="47671" y="192084"/>
                  <a:pt x="0" y="157186"/>
                </a:cubicBezTo>
                <a:close/>
              </a:path>
              <a:path w="814849" h="496285" stroke="0" extrusionOk="0">
                <a:moveTo>
                  <a:pt x="0" y="157186"/>
                </a:moveTo>
                <a:cubicBezTo>
                  <a:pt x="258426" y="124485"/>
                  <a:pt x="340647" y="157403"/>
                  <a:pt x="524880" y="157186"/>
                </a:cubicBezTo>
                <a:cubicBezTo>
                  <a:pt x="510011" y="124319"/>
                  <a:pt x="525287" y="31655"/>
                  <a:pt x="524880" y="0"/>
                </a:cubicBezTo>
                <a:cubicBezTo>
                  <a:pt x="615521" y="25291"/>
                  <a:pt x="685090" y="170379"/>
                  <a:pt x="814849" y="248143"/>
                </a:cubicBezTo>
                <a:cubicBezTo>
                  <a:pt x="692404" y="368331"/>
                  <a:pt x="603781" y="412783"/>
                  <a:pt x="524880" y="496285"/>
                </a:cubicBezTo>
                <a:cubicBezTo>
                  <a:pt x="514359" y="453804"/>
                  <a:pt x="535072" y="402651"/>
                  <a:pt x="524880" y="339099"/>
                </a:cubicBezTo>
                <a:cubicBezTo>
                  <a:pt x="386104" y="373781"/>
                  <a:pt x="171247" y="326717"/>
                  <a:pt x="0" y="339099"/>
                </a:cubicBezTo>
                <a:cubicBezTo>
                  <a:pt x="24626" y="296176"/>
                  <a:pt x="85646" y="279839"/>
                  <a:pt x="106288" y="248143"/>
                </a:cubicBezTo>
                <a:cubicBezTo>
                  <a:pt x="56887" y="208628"/>
                  <a:pt x="55529" y="188580"/>
                  <a:pt x="0" y="157186"/>
                </a:cubicBezTo>
                <a:close/>
              </a:path>
            </a:pathLst>
          </a:custGeom>
          <a:solidFill>
            <a:srgbClr val="FFC5C5"/>
          </a:solidFill>
          <a:ln w="47625" cmpd="dbl">
            <a:solidFill>
              <a:srgbClr val="00BCB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>
                      <a:gd name="adj1" fmla="val 36655"/>
                      <a:gd name="adj2" fmla="val 5842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CB4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A24CE3-7693-4D76-AD58-E6DEC3D7A918}"/>
              </a:ext>
            </a:extLst>
          </p:cNvPr>
          <p:cNvGrpSpPr/>
          <p:nvPr/>
        </p:nvGrpSpPr>
        <p:grpSpPr>
          <a:xfrm>
            <a:off x="7821070" y="2608702"/>
            <a:ext cx="1741484" cy="1741484"/>
            <a:chOff x="7942189" y="3052976"/>
            <a:chExt cx="914400" cy="914400"/>
          </a:xfrm>
          <a:solidFill>
            <a:srgbClr val="00BCB4"/>
          </a:solidFill>
        </p:grpSpPr>
        <p:pic>
          <p:nvPicPr>
            <p:cNvPr id="5" name="그래픽 4" descr="돋보기">
              <a:extLst>
                <a:ext uri="{FF2B5EF4-FFF2-40B4-BE49-F238E27FC236}">
                  <a16:creationId xmlns:a16="http://schemas.microsoft.com/office/drawing/2014/main" id="{8A1FCC65-89DF-48C2-A081-A1E9BF48B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42189" y="3052976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키">
              <a:extLst>
                <a:ext uri="{FF2B5EF4-FFF2-40B4-BE49-F238E27FC236}">
                  <a16:creationId xmlns:a16="http://schemas.microsoft.com/office/drawing/2014/main" id="{BA96A78C-082B-4C2D-A8A8-B09EFAF3D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6827169">
              <a:off x="8096835" y="3243829"/>
              <a:ext cx="401507" cy="401507"/>
            </a:xfrm>
            <a:prstGeom prst="rect">
              <a:avLst/>
            </a:prstGeom>
          </p:spPr>
        </p:pic>
      </p:grpSp>
      <p:pic>
        <p:nvPicPr>
          <p:cNvPr id="13" name="그래픽 12" descr="펼쳐진 책">
            <a:extLst>
              <a:ext uri="{FF2B5EF4-FFF2-40B4-BE49-F238E27FC236}">
                <a16:creationId xmlns:a16="http://schemas.microsoft.com/office/drawing/2014/main" id="{7D133230-7671-424F-855C-F1F70EA29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9024" y="4203709"/>
            <a:ext cx="1825553" cy="1825553"/>
          </a:xfrm>
          <a:prstGeom prst="rect">
            <a:avLst/>
          </a:prstGeom>
        </p:spPr>
      </p:pic>
      <p:sp>
        <p:nvSpPr>
          <p:cNvPr id="23" name="화살표: 톱니 모양의 오른쪽 22">
            <a:extLst>
              <a:ext uri="{FF2B5EF4-FFF2-40B4-BE49-F238E27FC236}">
                <a16:creationId xmlns:a16="http://schemas.microsoft.com/office/drawing/2014/main" id="{32194417-6ED0-445C-AABA-01BABEAD77A1}"/>
              </a:ext>
            </a:extLst>
          </p:cNvPr>
          <p:cNvSpPr/>
          <p:nvPr/>
        </p:nvSpPr>
        <p:spPr>
          <a:xfrm rot="5400000">
            <a:off x="8174100" y="3921676"/>
            <a:ext cx="814849" cy="496285"/>
          </a:xfrm>
          <a:custGeom>
            <a:avLst/>
            <a:gdLst>
              <a:gd name="connsiteX0" fmla="*/ 0 w 814849"/>
              <a:gd name="connsiteY0" fmla="*/ 157186 h 496285"/>
              <a:gd name="connsiteX1" fmla="*/ 524880 w 814849"/>
              <a:gd name="connsiteY1" fmla="*/ 157186 h 496285"/>
              <a:gd name="connsiteX2" fmla="*/ 524880 w 814849"/>
              <a:gd name="connsiteY2" fmla="*/ 0 h 496285"/>
              <a:gd name="connsiteX3" fmla="*/ 814849 w 814849"/>
              <a:gd name="connsiteY3" fmla="*/ 248143 h 496285"/>
              <a:gd name="connsiteX4" fmla="*/ 524880 w 814849"/>
              <a:gd name="connsiteY4" fmla="*/ 496285 h 496285"/>
              <a:gd name="connsiteX5" fmla="*/ 524880 w 814849"/>
              <a:gd name="connsiteY5" fmla="*/ 339099 h 496285"/>
              <a:gd name="connsiteX6" fmla="*/ 0 w 814849"/>
              <a:gd name="connsiteY6" fmla="*/ 339099 h 496285"/>
              <a:gd name="connsiteX7" fmla="*/ 106288 w 814849"/>
              <a:gd name="connsiteY7" fmla="*/ 248143 h 496285"/>
              <a:gd name="connsiteX8" fmla="*/ 0 w 814849"/>
              <a:gd name="connsiteY8" fmla="*/ 157186 h 49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4849" h="496285" fill="none" extrusionOk="0">
                <a:moveTo>
                  <a:pt x="0" y="157186"/>
                </a:moveTo>
                <a:cubicBezTo>
                  <a:pt x="197659" y="156824"/>
                  <a:pt x="293280" y="211504"/>
                  <a:pt x="524880" y="157186"/>
                </a:cubicBezTo>
                <a:cubicBezTo>
                  <a:pt x="519009" y="118635"/>
                  <a:pt x="526985" y="43236"/>
                  <a:pt x="524880" y="0"/>
                </a:cubicBezTo>
                <a:cubicBezTo>
                  <a:pt x="628510" y="68436"/>
                  <a:pt x="665070" y="148249"/>
                  <a:pt x="814849" y="248143"/>
                </a:cubicBezTo>
                <a:cubicBezTo>
                  <a:pt x="755220" y="315449"/>
                  <a:pt x="583428" y="407252"/>
                  <a:pt x="524880" y="496285"/>
                </a:cubicBezTo>
                <a:cubicBezTo>
                  <a:pt x="516171" y="429553"/>
                  <a:pt x="538633" y="375758"/>
                  <a:pt x="524880" y="339099"/>
                </a:cubicBezTo>
                <a:cubicBezTo>
                  <a:pt x="289616" y="369005"/>
                  <a:pt x="249292" y="334205"/>
                  <a:pt x="0" y="339099"/>
                </a:cubicBezTo>
                <a:cubicBezTo>
                  <a:pt x="24257" y="311170"/>
                  <a:pt x="76723" y="291957"/>
                  <a:pt x="106288" y="248143"/>
                </a:cubicBezTo>
                <a:cubicBezTo>
                  <a:pt x="61130" y="209750"/>
                  <a:pt x="47671" y="192084"/>
                  <a:pt x="0" y="157186"/>
                </a:cubicBezTo>
                <a:close/>
              </a:path>
              <a:path w="814849" h="496285" stroke="0" extrusionOk="0">
                <a:moveTo>
                  <a:pt x="0" y="157186"/>
                </a:moveTo>
                <a:cubicBezTo>
                  <a:pt x="258426" y="124485"/>
                  <a:pt x="340647" y="157403"/>
                  <a:pt x="524880" y="157186"/>
                </a:cubicBezTo>
                <a:cubicBezTo>
                  <a:pt x="510011" y="124319"/>
                  <a:pt x="525287" y="31655"/>
                  <a:pt x="524880" y="0"/>
                </a:cubicBezTo>
                <a:cubicBezTo>
                  <a:pt x="615521" y="25291"/>
                  <a:pt x="685090" y="170379"/>
                  <a:pt x="814849" y="248143"/>
                </a:cubicBezTo>
                <a:cubicBezTo>
                  <a:pt x="692404" y="368331"/>
                  <a:pt x="603781" y="412783"/>
                  <a:pt x="524880" y="496285"/>
                </a:cubicBezTo>
                <a:cubicBezTo>
                  <a:pt x="514359" y="453804"/>
                  <a:pt x="535072" y="402651"/>
                  <a:pt x="524880" y="339099"/>
                </a:cubicBezTo>
                <a:cubicBezTo>
                  <a:pt x="386104" y="373781"/>
                  <a:pt x="171247" y="326717"/>
                  <a:pt x="0" y="339099"/>
                </a:cubicBezTo>
                <a:cubicBezTo>
                  <a:pt x="24626" y="296176"/>
                  <a:pt x="85646" y="279839"/>
                  <a:pt x="106288" y="248143"/>
                </a:cubicBezTo>
                <a:cubicBezTo>
                  <a:pt x="56887" y="208628"/>
                  <a:pt x="55529" y="188580"/>
                  <a:pt x="0" y="157186"/>
                </a:cubicBezTo>
                <a:close/>
              </a:path>
            </a:pathLst>
          </a:custGeom>
          <a:solidFill>
            <a:srgbClr val="FFC5C5"/>
          </a:solidFill>
          <a:ln w="47625" cmpd="dbl">
            <a:solidFill>
              <a:srgbClr val="00BCB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>
                      <a:gd name="adj1" fmla="val 36655"/>
                      <a:gd name="adj2" fmla="val 5842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C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30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AC0ADE6F-C808-4C8F-9403-D5AA30038708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8F861C8-3ED0-4AD2-9C11-D619A393B56C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31" name="물결 30">
                <a:extLst>
                  <a:ext uri="{FF2B5EF4-FFF2-40B4-BE49-F238E27FC236}">
                    <a16:creationId xmlns:a16="http://schemas.microsoft.com/office/drawing/2014/main" id="{5F0F282C-3A07-4504-BB1C-35973A02967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물결 31">
                <a:extLst>
                  <a:ext uri="{FF2B5EF4-FFF2-40B4-BE49-F238E27FC236}">
                    <a16:creationId xmlns:a16="http://schemas.microsoft.com/office/drawing/2014/main" id="{C45EE2D2-AA15-4875-BEC2-79C0A7AB732C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5D7082B-2230-44CE-80A4-FDF62B1D1083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29" name="물결 28">
                <a:extLst>
                  <a:ext uri="{FF2B5EF4-FFF2-40B4-BE49-F238E27FC236}">
                    <a16:creationId xmlns:a16="http://schemas.microsoft.com/office/drawing/2014/main" id="{A7A22731-0175-4E4F-8FAE-64DC3631EDFF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물결 29">
                <a:extLst>
                  <a:ext uri="{FF2B5EF4-FFF2-40B4-BE49-F238E27FC236}">
                    <a16:creationId xmlns:a16="http://schemas.microsoft.com/office/drawing/2014/main" id="{DB591E4D-82A3-437D-8065-2CF196F7926B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0" name="그림 9" descr="실외, 사람, 소녀, 나무이(가) 표시된 사진&#10;&#10;자동 생성된 설명">
            <a:extLst>
              <a:ext uri="{FF2B5EF4-FFF2-40B4-BE49-F238E27FC236}">
                <a16:creationId xmlns:a16="http://schemas.microsoft.com/office/drawing/2014/main" id="{96A44CC2-DD50-4014-8595-958E6F917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65" y="914400"/>
            <a:ext cx="3443288" cy="2295525"/>
          </a:xfrm>
          <a:custGeom>
            <a:avLst/>
            <a:gdLst>
              <a:gd name="connsiteX0" fmla="*/ 0 w 3443288"/>
              <a:gd name="connsiteY0" fmla="*/ 1147763 h 2295525"/>
              <a:gd name="connsiteX1" fmla="*/ 1721644 w 3443288"/>
              <a:gd name="connsiteY1" fmla="*/ 0 h 2295525"/>
              <a:gd name="connsiteX2" fmla="*/ 3443288 w 3443288"/>
              <a:gd name="connsiteY2" fmla="*/ 1147763 h 2295525"/>
              <a:gd name="connsiteX3" fmla="*/ 1721644 w 3443288"/>
              <a:gd name="connsiteY3" fmla="*/ 2295526 h 2295525"/>
              <a:gd name="connsiteX4" fmla="*/ 0 w 3443288"/>
              <a:gd name="connsiteY4" fmla="*/ 1147763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2295525" fill="none" extrusionOk="0">
                <a:moveTo>
                  <a:pt x="0" y="1147763"/>
                </a:moveTo>
                <a:cubicBezTo>
                  <a:pt x="-50804" y="394127"/>
                  <a:pt x="935554" y="-127710"/>
                  <a:pt x="1721644" y="0"/>
                </a:cubicBezTo>
                <a:cubicBezTo>
                  <a:pt x="2674599" y="-72191"/>
                  <a:pt x="3399042" y="646014"/>
                  <a:pt x="3443288" y="1147763"/>
                </a:cubicBezTo>
                <a:cubicBezTo>
                  <a:pt x="3520221" y="1727515"/>
                  <a:pt x="2688037" y="2411729"/>
                  <a:pt x="1721644" y="2295526"/>
                </a:cubicBezTo>
                <a:cubicBezTo>
                  <a:pt x="796107" y="2292766"/>
                  <a:pt x="-108628" y="1813127"/>
                  <a:pt x="0" y="1147763"/>
                </a:cubicBezTo>
                <a:close/>
              </a:path>
              <a:path w="3443288" h="2295525" stroke="0" extrusionOk="0">
                <a:moveTo>
                  <a:pt x="0" y="1147763"/>
                </a:moveTo>
                <a:cubicBezTo>
                  <a:pt x="-45368" y="591451"/>
                  <a:pt x="829335" y="-39583"/>
                  <a:pt x="1721644" y="0"/>
                </a:cubicBezTo>
                <a:cubicBezTo>
                  <a:pt x="2738006" y="-46578"/>
                  <a:pt x="3420636" y="561441"/>
                  <a:pt x="3443288" y="1147763"/>
                </a:cubicBezTo>
                <a:cubicBezTo>
                  <a:pt x="3476939" y="1866915"/>
                  <a:pt x="2615738" y="2166838"/>
                  <a:pt x="1721644" y="2295526"/>
                </a:cubicBezTo>
                <a:cubicBezTo>
                  <a:pt x="812934" y="2250956"/>
                  <a:pt x="-103373" y="1722637"/>
                  <a:pt x="0" y="1147763"/>
                </a:cubicBezTo>
                <a:close/>
              </a:path>
            </a:pathLst>
          </a:custGeom>
          <a:ln>
            <a:solidFill>
              <a:srgbClr val="333333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50800"/>
          </a:effectLst>
        </p:spPr>
      </p:pic>
      <p:pic>
        <p:nvPicPr>
          <p:cNvPr id="11" name="내용 개체 틀 4" descr="실외, 걷기, 잔디, 경로이(가) 표시된 사진&#10;&#10;자동 생성된 설명">
            <a:extLst>
              <a:ext uri="{FF2B5EF4-FFF2-40B4-BE49-F238E27FC236}">
                <a16:creationId xmlns:a16="http://schemas.microsoft.com/office/drawing/2014/main" id="{FDFD5C00-7EE5-4D32-B438-7A90F8DA8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29" y="3571875"/>
            <a:ext cx="3445980" cy="2295525"/>
          </a:xfrm>
          <a:custGeom>
            <a:avLst/>
            <a:gdLst>
              <a:gd name="connsiteX0" fmla="*/ 0 w 3445980"/>
              <a:gd name="connsiteY0" fmla="*/ 1147763 h 2295525"/>
              <a:gd name="connsiteX1" fmla="*/ 1722990 w 3445980"/>
              <a:gd name="connsiteY1" fmla="*/ 0 h 2295525"/>
              <a:gd name="connsiteX2" fmla="*/ 3445980 w 3445980"/>
              <a:gd name="connsiteY2" fmla="*/ 1147763 h 2295525"/>
              <a:gd name="connsiteX3" fmla="*/ 1722990 w 3445980"/>
              <a:gd name="connsiteY3" fmla="*/ 2295526 h 2295525"/>
              <a:gd name="connsiteX4" fmla="*/ 0 w 3445980"/>
              <a:gd name="connsiteY4" fmla="*/ 1147763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980" h="2295525" fill="none" extrusionOk="0">
                <a:moveTo>
                  <a:pt x="0" y="1147763"/>
                </a:moveTo>
                <a:cubicBezTo>
                  <a:pt x="-25291" y="507571"/>
                  <a:pt x="670871" y="147803"/>
                  <a:pt x="1722990" y="0"/>
                </a:cubicBezTo>
                <a:cubicBezTo>
                  <a:pt x="2554232" y="52697"/>
                  <a:pt x="3459544" y="427685"/>
                  <a:pt x="3445980" y="1147763"/>
                </a:cubicBezTo>
                <a:cubicBezTo>
                  <a:pt x="3478344" y="1814570"/>
                  <a:pt x="2610743" y="2290805"/>
                  <a:pt x="1722990" y="2295526"/>
                </a:cubicBezTo>
                <a:cubicBezTo>
                  <a:pt x="822815" y="2266829"/>
                  <a:pt x="24721" y="1717624"/>
                  <a:pt x="0" y="1147763"/>
                </a:cubicBezTo>
                <a:close/>
              </a:path>
              <a:path w="3445980" h="2295525" stroke="0" extrusionOk="0">
                <a:moveTo>
                  <a:pt x="0" y="1147763"/>
                </a:moveTo>
                <a:cubicBezTo>
                  <a:pt x="-104641" y="666133"/>
                  <a:pt x="690380" y="-67095"/>
                  <a:pt x="1722990" y="0"/>
                </a:cubicBezTo>
                <a:cubicBezTo>
                  <a:pt x="2586555" y="-99914"/>
                  <a:pt x="3426343" y="636122"/>
                  <a:pt x="3445980" y="1147763"/>
                </a:cubicBezTo>
                <a:cubicBezTo>
                  <a:pt x="3507567" y="1709612"/>
                  <a:pt x="2899892" y="2266527"/>
                  <a:pt x="1722990" y="2295526"/>
                </a:cubicBezTo>
                <a:cubicBezTo>
                  <a:pt x="849468" y="2312283"/>
                  <a:pt x="51728" y="1817397"/>
                  <a:pt x="0" y="1147763"/>
                </a:cubicBezTo>
                <a:close/>
              </a:path>
            </a:pathLst>
          </a:custGeom>
          <a:ln>
            <a:solidFill>
              <a:srgbClr val="333333"/>
            </a:solidFill>
            <a:extLst>
              <a:ext uri="{C807C97D-BFC1-408E-A445-0C87EB9F89A2}">
                <ask:lineSketchStyleProps xmlns:ask="http://schemas.microsoft.com/office/drawing/2018/sketchyshapes" sd="99737859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50800"/>
          </a:effec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FFF5FCE4-40D6-4738-9484-E4DE40D855B2}"/>
              </a:ext>
            </a:extLst>
          </p:cNvPr>
          <p:cNvSpPr/>
          <p:nvPr/>
        </p:nvSpPr>
        <p:spPr>
          <a:xfrm>
            <a:off x="3009900" y="2864611"/>
            <a:ext cx="1071563" cy="1071563"/>
          </a:xfrm>
          <a:custGeom>
            <a:avLst/>
            <a:gdLst>
              <a:gd name="connsiteX0" fmla="*/ 142036 w 1071563"/>
              <a:gd name="connsiteY0" fmla="*/ 438344 h 1071563"/>
              <a:gd name="connsiteX1" fmla="*/ 438344 w 1071563"/>
              <a:gd name="connsiteY1" fmla="*/ 438344 h 1071563"/>
              <a:gd name="connsiteX2" fmla="*/ 438344 w 1071563"/>
              <a:gd name="connsiteY2" fmla="*/ 142036 h 1071563"/>
              <a:gd name="connsiteX3" fmla="*/ 633219 w 1071563"/>
              <a:gd name="connsiteY3" fmla="*/ 142036 h 1071563"/>
              <a:gd name="connsiteX4" fmla="*/ 633219 w 1071563"/>
              <a:gd name="connsiteY4" fmla="*/ 438344 h 1071563"/>
              <a:gd name="connsiteX5" fmla="*/ 929527 w 1071563"/>
              <a:gd name="connsiteY5" fmla="*/ 438344 h 1071563"/>
              <a:gd name="connsiteX6" fmla="*/ 929527 w 1071563"/>
              <a:gd name="connsiteY6" fmla="*/ 633219 h 1071563"/>
              <a:gd name="connsiteX7" fmla="*/ 633219 w 1071563"/>
              <a:gd name="connsiteY7" fmla="*/ 633219 h 1071563"/>
              <a:gd name="connsiteX8" fmla="*/ 633219 w 1071563"/>
              <a:gd name="connsiteY8" fmla="*/ 929527 h 1071563"/>
              <a:gd name="connsiteX9" fmla="*/ 438344 w 1071563"/>
              <a:gd name="connsiteY9" fmla="*/ 929527 h 1071563"/>
              <a:gd name="connsiteX10" fmla="*/ 438344 w 1071563"/>
              <a:gd name="connsiteY10" fmla="*/ 633219 h 1071563"/>
              <a:gd name="connsiteX11" fmla="*/ 142036 w 1071563"/>
              <a:gd name="connsiteY11" fmla="*/ 633219 h 1071563"/>
              <a:gd name="connsiteX12" fmla="*/ 142036 w 1071563"/>
              <a:gd name="connsiteY12" fmla="*/ 438344 h 107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1563" h="1071563" fill="none" extrusionOk="0">
                <a:moveTo>
                  <a:pt x="142036" y="438344"/>
                </a:moveTo>
                <a:cubicBezTo>
                  <a:pt x="273510" y="410175"/>
                  <a:pt x="320944" y="459347"/>
                  <a:pt x="438344" y="438344"/>
                </a:cubicBezTo>
                <a:cubicBezTo>
                  <a:pt x="421750" y="360196"/>
                  <a:pt x="450886" y="266527"/>
                  <a:pt x="438344" y="142036"/>
                </a:cubicBezTo>
                <a:cubicBezTo>
                  <a:pt x="490908" y="135923"/>
                  <a:pt x="574434" y="142159"/>
                  <a:pt x="633219" y="142036"/>
                </a:cubicBezTo>
                <a:cubicBezTo>
                  <a:pt x="649151" y="234262"/>
                  <a:pt x="611300" y="334548"/>
                  <a:pt x="633219" y="438344"/>
                </a:cubicBezTo>
                <a:cubicBezTo>
                  <a:pt x="744996" y="416759"/>
                  <a:pt x="860921" y="463657"/>
                  <a:pt x="929527" y="438344"/>
                </a:cubicBezTo>
                <a:cubicBezTo>
                  <a:pt x="948840" y="489085"/>
                  <a:pt x="922743" y="537862"/>
                  <a:pt x="929527" y="633219"/>
                </a:cubicBezTo>
                <a:cubicBezTo>
                  <a:pt x="813324" y="651813"/>
                  <a:pt x="705737" y="604697"/>
                  <a:pt x="633219" y="633219"/>
                </a:cubicBezTo>
                <a:cubicBezTo>
                  <a:pt x="642090" y="767961"/>
                  <a:pt x="617560" y="845119"/>
                  <a:pt x="633219" y="929527"/>
                </a:cubicBezTo>
                <a:cubicBezTo>
                  <a:pt x="571920" y="933834"/>
                  <a:pt x="496140" y="918603"/>
                  <a:pt x="438344" y="929527"/>
                </a:cubicBezTo>
                <a:cubicBezTo>
                  <a:pt x="406305" y="828014"/>
                  <a:pt x="471153" y="711890"/>
                  <a:pt x="438344" y="633219"/>
                </a:cubicBezTo>
                <a:cubicBezTo>
                  <a:pt x="345090" y="655873"/>
                  <a:pt x="255569" y="630044"/>
                  <a:pt x="142036" y="633219"/>
                </a:cubicBezTo>
                <a:cubicBezTo>
                  <a:pt x="135812" y="550905"/>
                  <a:pt x="165020" y="499883"/>
                  <a:pt x="142036" y="438344"/>
                </a:cubicBezTo>
                <a:close/>
              </a:path>
              <a:path w="1071563" h="1071563" stroke="0" extrusionOk="0">
                <a:moveTo>
                  <a:pt x="142036" y="438344"/>
                </a:moveTo>
                <a:cubicBezTo>
                  <a:pt x="242180" y="422451"/>
                  <a:pt x="331855" y="468737"/>
                  <a:pt x="438344" y="438344"/>
                </a:cubicBezTo>
                <a:cubicBezTo>
                  <a:pt x="433052" y="300193"/>
                  <a:pt x="462173" y="209295"/>
                  <a:pt x="438344" y="142036"/>
                </a:cubicBezTo>
                <a:cubicBezTo>
                  <a:pt x="491263" y="126347"/>
                  <a:pt x="585238" y="149046"/>
                  <a:pt x="633219" y="142036"/>
                </a:cubicBezTo>
                <a:cubicBezTo>
                  <a:pt x="660512" y="239356"/>
                  <a:pt x="624773" y="295595"/>
                  <a:pt x="633219" y="438344"/>
                </a:cubicBezTo>
                <a:cubicBezTo>
                  <a:pt x="698636" y="403074"/>
                  <a:pt x="854157" y="461961"/>
                  <a:pt x="929527" y="438344"/>
                </a:cubicBezTo>
                <a:cubicBezTo>
                  <a:pt x="930542" y="490264"/>
                  <a:pt x="910348" y="570988"/>
                  <a:pt x="929527" y="633219"/>
                </a:cubicBezTo>
                <a:cubicBezTo>
                  <a:pt x="784804" y="666292"/>
                  <a:pt x="721683" y="598818"/>
                  <a:pt x="633219" y="633219"/>
                </a:cubicBezTo>
                <a:cubicBezTo>
                  <a:pt x="636752" y="698849"/>
                  <a:pt x="622171" y="865594"/>
                  <a:pt x="633219" y="929527"/>
                </a:cubicBezTo>
                <a:cubicBezTo>
                  <a:pt x="570574" y="935120"/>
                  <a:pt x="523267" y="910418"/>
                  <a:pt x="438344" y="929527"/>
                </a:cubicBezTo>
                <a:cubicBezTo>
                  <a:pt x="430675" y="854103"/>
                  <a:pt x="440752" y="749593"/>
                  <a:pt x="438344" y="633219"/>
                </a:cubicBezTo>
                <a:cubicBezTo>
                  <a:pt x="339639" y="668291"/>
                  <a:pt x="277495" y="598192"/>
                  <a:pt x="142036" y="633219"/>
                </a:cubicBezTo>
                <a:cubicBezTo>
                  <a:pt x="137950" y="542852"/>
                  <a:pt x="152266" y="510491"/>
                  <a:pt x="142036" y="438344"/>
                </a:cubicBezTo>
                <a:close/>
              </a:path>
            </a:pathLst>
          </a:custGeom>
          <a:solidFill>
            <a:srgbClr val="00BCB4"/>
          </a:solidFill>
          <a:ln w="47625" cmpd="dbl">
            <a:solidFill>
              <a:srgbClr val="FFC5C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mathPlus">
                    <a:avLst>
                      <a:gd name="adj1" fmla="val 18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2E676-D93E-4491-8B2A-E25891738D04}"/>
              </a:ext>
            </a:extLst>
          </p:cNvPr>
          <p:cNvSpPr txBox="1"/>
          <p:nvPr/>
        </p:nvSpPr>
        <p:spPr>
          <a:xfrm>
            <a:off x="712354" y="1871719"/>
            <a:ext cx="56666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소녀</a:t>
            </a:r>
            <a:r>
              <a:rPr lang="en-US" altLang="ko-KR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숲</a:t>
            </a:r>
            <a:r>
              <a:rPr lang="en-US" altLang="ko-KR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햇살</a:t>
            </a:r>
            <a:r>
              <a:rPr lang="en-US" altLang="ko-KR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미소</a:t>
            </a:r>
            <a:r>
              <a:rPr lang="en-US" altLang="ko-KR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기쁨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126B4-778D-449A-836B-BA70775F80E6}"/>
              </a:ext>
            </a:extLst>
          </p:cNvPr>
          <p:cNvSpPr txBox="1"/>
          <p:nvPr/>
        </p:nvSpPr>
        <p:spPr>
          <a:xfrm>
            <a:off x="712354" y="4614984"/>
            <a:ext cx="56666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어둠</a:t>
            </a:r>
            <a:r>
              <a:rPr lang="en-US" altLang="ko-KR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길</a:t>
            </a:r>
            <a:r>
              <a:rPr lang="en-US" altLang="ko-KR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숲</a:t>
            </a:r>
            <a:r>
              <a:rPr lang="en-US" altLang="ko-KR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아이</a:t>
            </a:r>
            <a:r>
              <a:rPr lang="en-US" altLang="ko-KR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3500" b="1" dirty="0">
                <a:ln w="12700">
                  <a:solidFill>
                    <a:schemeClr val="bg1"/>
                  </a:solidFill>
                </a:ln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겨울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4154B5-443E-4E39-AA18-6F15D62EEFEE}"/>
              </a:ext>
            </a:extLst>
          </p:cNvPr>
          <p:cNvSpPr/>
          <p:nvPr/>
        </p:nvSpPr>
        <p:spPr>
          <a:xfrm>
            <a:off x="6422544" y="1551563"/>
            <a:ext cx="447309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사람들이 하늘을 보니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저멀리서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굴뚝새가 고요히 바라보는 게 마치 할머니  집 입구 쪽이나 동굴 밖까지 날아가는 것만 같아요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just"/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그것도 사람들이지만 달빛 한 점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눈딱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뜨고 볼 수 있었지요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just"/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작은 동산엔 빛나는 달 한 점 없는 아름다운 별 하나가 서 있었는데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이게 어디 여행자인지 큰 배낭을 메고서도 매일 하늘 아래 모여 있었어요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just"/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어쩌다 태양 한 점만 남겨도 산딸기를 구별해내 건널 수 있었던 여인숙에 여행객이 묵고 싶어서 안달이 난 거지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뭐예요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just"/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배롱나무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수염도 짜고 베개도 벨 수도 없었던 거지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뭐예요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just"/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배낭엔 달콤한 연주가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연주가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따로 있었고요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pPr algn="just"/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부엌용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파이프들도 제각각 들어 있었어요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just"/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소녀는 손가락을 들어 빙빙 돌더니 별들의 탱고 리듬에 맞춰 노래했지요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just"/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“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사실은 마법이나 이런 건 어쩔 수 없어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적어도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영험하진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못한 달엔 보석도 많으니까 말이야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그치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?”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창문 없는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뾰족지붕집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같은 공간이 애처로웠지요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  <p:sp>
        <p:nvSpPr>
          <p:cNvPr id="5" name="화살표: 톱니 모양의 오른쪽 4">
            <a:extLst>
              <a:ext uri="{FF2B5EF4-FFF2-40B4-BE49-F238E27FC236}">
                <a16:creationId xmlns:a16="http://schemas.microsoft.com/office/drawing/2014/main" id="{930FC785-6A72-4A7E-A324-704D031DC7FC}"/>
              </a:ext>
            </a:extLst>
          </p:cNvPr>
          <p:cNvSpPr/>
          <p:nvPr/>
        </p:nvSpPr>
        <p:spPr>
          <a:xfrm>
            <a:off x="5321828" y="2856515"/>
            <a:ext cx="1759397" cy="1071564"/>
          </a:xfrm>
          <a:custGeom>
            <a:avLst/>
            <a:gdLst>
              <a:gd name="connsiteX0" fmla="*/ 0 w 1759397"/>
              <a:gd name="connsiteY0" fmla="*/ 339391 h 1071564"/>
              <a:gd name="connsiteX1" fmla="*/ 577985 w 1759397"/>
              <a:gd name="connsiteY1" fmla="*/ 339391 h 1071564"/>
              <a:gd name="connsiteX2" fmla="*/ 1133304 w 1759397"/>
              <a:gd name="connsiteY2" fmla="*/ 339391 h 1071564"/>
              <a:gd name="connsiteX3" fmla="*/ 1133304 w 1759397"/>
              <a:gd name="connsiteY3" fmla="*/ 0 h 1071564"/>
              <a:gd name="connsiteX4" fmla="*/ 1433829 w 1759397"/>
              <a:gd name="connsiteY4" fmla="*/ 257175 h 1071564"/>
              <a:gd name="connsiteX5" fmla="*/ 1759397 w 1759397"/>
              <a:gd name="connsiteY5" fmla="*/ 535782 h 1071564"/>
              <a:gd name="connsiteX6" fmla="*/ 1458872 w 1759397"/>
              <a:gd name="connsiteY6" fmla="*/ 792957 h 1071564"/>
              <a:gd name="connsiteX7" fmla="*/ 1133304 w 1759397"/>
              <a:gd name="connsiteY7" fmla="*/ 1071564 h 1071564"/>
              <a:gd name="connsiteX8" fmla="*/ 1133304 w 1759397"/>
              <a:gd name="connsiteY8" fmla="*/ 732173 h 1071564"/>
              <a:gd name="connsiteX9" fmla="*/ 555319 w 1759397"/>
              <a:gd name="connsiteY9" fmla="*/ 732173 h 1071564"/>
              <a:gd name="connsiteX10" fmla="*/ 0 w 1759397"/>
              <a:gd name="connsiteY10" fmla="*/ 732173 h 1071564"/>
              <a:gd name="connsiteX11" fmla="*/ 229495 w 1759397"/>
              <a:gd name="connsiteY11" fmla="*/ 535782 h 1071564"/>
              <a:gd name="connsiteX12" fmla="*/ 0 w 1759397"/>
              <a:gd name="connsiteY12" fmla="*/ 339391 h 107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59397" h="1071564" fill="none" extrusionOk="0">
                <a:moveTo>
                  <a:pt x="0" y="339391"/>
                </a:moveTo>
                <a:cubicBezTo>
                  <a:pt x="164821" y="309528"/>
                  <a:pt x="346945" y="367666"/>
                  <a:pt x="577985" y="339391"/>
                </a:cubicBezTo>
                <a:cubicBezTo>
                  <a:pt x="809026" y="311116"/>
                  <a:pt x="872823" y="386658"/>
                  <a:pt x="1133304" y="339391"/>
                </a:cubicBezTo>
                <a:cubicBezTo>
                  <a:pt x="1104525" y="207274"/>
                  <a:pt x="1166288" y="154153"/>
                  <a:pt x="1133304" y="0"/>
                </a:cubicBezTo>
                <a:cubicBezTo>
                  <a:pt x="1245130" y="78618"/>
                  <a:pt x="1362224" y="204529"/>
                  <a:pt x="1433829" y="257175"/>
                </a:cubicBezTo>
                <a:cubicBezTo>
                  <a:pt x="1505433" y="309821"/>
                  <a:pt x="1684261" y="486585"/>
                  <a:pt x="1759397" y="535782"/>
                </a:cubicBezTo>
                <a:cubicBezTo>
                  <a:pt x="1691711" y="630692"/>
                  <a:pt x="1532678" y="671116"/>
                  <a:pt x="1458872" y="792957"/>
                </a:cubicBezTo>
                <a:cubicBezTo>
                  <a:pt x="1385066" y="914798"/>
                  <a:pt x="1293332" y="930391"/>
                  <a:pt x="1133304" y="1071564"/>
                </a:cubicBezTo>
                <a:cubicBezTo>
                  <a:pt x="1120303" y="926635"/>
                  <a:pt x="1165997" y="870897"/>
                  <a:pt x="1133304" y="732173"/>
                </a:cubicBezTo>
                <a:cubicBezTo>
                  <a:pt x="900971" y="753423"/>
                  <a:pt x="715637" y="706262"/>
                  <a:pt x="555319" y="732173"/>
                </a:cubicBezTo>
                <a:cubicBezTo>
                  <a:pt x="395002" y="758084"/>
                  <a:pt x="203816" y="714047"/>
                  <a:pt x="0" y="732173"/>
                </a:cubicBezTo>
                <a:cubicBezTo>
                  <a:pt x="76132" y="623076"/>
                  <a:pt x="142943" y="611824"/>
                  <a:pt x="229495" y="535782"/>
                </a:cubicBezTo>
                <a:cubicBezTo>
                  <a:pt x="139234" y="480676"/>
                  <a:pt x="117842" y="393101"/>
                  <a:pt x="0" y="339391"/>
                </a:cubicBezTo>
                <a:close/>
              </a:path>
              <a:path w="1759397" h="1071564" stroke="0" extrusionOk="0">
                <a:moveTo>
                  <a:pt x="0" y="339391"/>
                </a:moveTo>
                <a:cubicBezTo>
                  <a:pt x="217022" y="305230"/>
                  <a:pt x="303328" y="348932"/>
                  <a:pt x="555319" y="339391"/>
                </a:cubicBezTo>
                <a:cubicBezTo>
                  <a:pt x="807310" y="329850"/>
                  <a:pt x="981861" y="365218"/>
                  <a:pt x="1133304" y="339391"/>
                </a:cubicBezTo>
                <a:cubicBezTo>
                  <a:pt x="1097674" y="190617"/>
                  <a:pt x="1151648" y="80013"/>
                  <a:pt x="1133304" y="0"/>
                </a:cubicBezTo>
                <a:cubicBezTo>
                  <a:pt x="1298046" y="122284"/>
                  <a:pt x="1314928" y="189739"/>
                  <a:pt x="1446351" y="267891"/>
                </a:cubicBezTo>
                <a:cubicBezTo>
                  <a:pt x="1577774" y="346043"/>
                  <a:pt x="1592827" y="447336"/>
                  <a:pt x="1759397" y="535782"/>
                </a:cubicBezTo>
                <a:cubicBezTo>
                  <a:pt x="1694850" y="633749"/>
                  <a:pt x="1525361" y="670604"/>
                  <a:pt x="1433829" y="814389"/>
                </a:cubicBezTo>
                <a:cubicBezTo>
                  <a:pt x="1342297" y="958174"/>
                  <a:pt x="1232230" y="940795"/>
                  <a:pt x="1133304" y="1071564"/>
                </a:cubicBezTo>
                <a:cubicBezTo>
                  <a:pt x="1095328" y="1000114"/>
                  <a:pt x="1139351" y="868210"/>
                  <a:pt x="1133304" y="732173"/>
                </a:cubicBezTo>
                <a:cubicBezTo>
                  <a:pt x="862955" y="770952"/>
                  <a:pt x="707753" y="706674"/>
                  <a:pt x="566652" y="732173"/>
                </a:cubicBezTo>
                <a:cubicBezTo>
                  <a:pt x="425551" y="757672"/>
                  <a:pt x="267380" y="708567"/>
                  <a:pt x="0" y="732173"/>
                </a:cubicBezTo>
                <a:cubicBezTo>
                  <a:pt x="85357" y="634135"/>
                  <a:pt x="135881" y="642282"/>
                  <a:pt x="229495" y="535782"/>
                </a:cubicBezTo>
                <a:cubicBezTo>
                  <a:pt x="145577" y="481427"/>
                  <a:pt x="123231" y="398732"/>
                  <a:pt x="0" y="339391"/>
                </a:cubicBezTo>
                <a:close/>
              </a:path>
            </a:pathLst>
          </a:custGeom>
          <a:solidFill>
            <a:srgbClr val="00BCB4"/>
          </a:solidFill>
          <a:ln w="47625" cmpd="dbl">
            <a:solidFill>
              <a:srgbClr val="FFC5C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>
                      <a:gd name="adj1" fmla="val 36655"/>
                      <a:gd name="adj2" fmla="val 5842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C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3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9" name="순서도: 수행의 시작/종료 58">
            <a:extLst>
              <a:ext uri="{FF2B5EF4-FFF2-40B4-BE49-F238E27FC236}">
                <a16:creationId xmlns:a16="http://schemas.microsoft.com/office/drawing/2014/main" id="{2B90C6D2-31B4-4BB0-B921-941F5791037F}"/>
              </a:ext>
            </a:extLst>
          </p:cNvPr>
          <p:cNvSpPr/>
          <p:nvPr/>
        </p:nvSpPr>
        <p:spPr>
          <a:xfrm rot="5400000">
            <a:off x="3207862" y="3225295"/>
            <a:ext cx="5912981" cy="323724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C1088-569C-4213-9B39-230C932A553F}"/>
              </a:ext>
            </a:extLst>
          </p:cNvPr>
          <p:cNvSpPr txBox="1"/>
          <p:nvPr/>
        </p:nvSpPr>
        <p:spPr>
          <a:xfrm>
            <a:off x="2931858" y="546100"/>
            <a:ext cx="6667921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19050">
                  <a:noFill/>
                </a:ln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내가 만드는 나만의 동화책</a:t>
            </a:r>
          </a:p>
        </p:txBody>
      </p:sp>
      <p:pic>
        <p:nvPicPr>
          <p:cNvPr id="44" name="그래픽 43" descr="랩톱">
            <a:extLst>
              <a:ext uri="{FF2B5EF4-FFF2-40B4-BE49-F238E27FC236}">
                <a16:creationId xmlns:a16="http://schemas.microsoft.com/office/drawing/2014/main" id="{A1A66ED5-FE6F-4709-956C-7B9C20EE4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6861" y="866774"/>
            <a:ext cx="4391025" cy="43910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15E3A4B-341C-4F63-B707-325B87AB0F4B}"/>
              </a:ext>
            </a:extLst>
          </p:cNvPr>
          <p:cNvSpPr txBox="1"/>
          <p:nvPr/>
        </p:nvSpPr>
        <p:spPr>
          <a:xfrm>
            <a:off x="3468843" y="2277795"/>
            <a:ext cx="54006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Editor</a:t>
            </a:r>
            <a:endParaRPr lang="ko-KR" altLang="en-US" sz="5400" b="1" dirty="0">
              <a:solidFill>
                <a:srgbClr val="FB7D89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6AFB7E-92E5-4701-A69B-7C6A5AF6C64E}"/>
              </a:ext>
            </a:extLst>
          </p:cNvPr>
          <p:cNvSpPr txBox="1"/>
          <p:nvPr/>
        </p:nvSpPr>
        <p:spPr>
          <a:xfrm>
            <a:off x="1581829" y="2324004"/>
            <a:ext cx="2035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텍스트 편집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3D01E85-B8C0-4B2E-AC47-AD5B03A9132F}"/>
              </a:ext>
            </a:extLst>
          </p:cNvPr>
          <p:cNvCxnSpPr>
            <a:cxnSpLocks/>
          </p:cNvCxnSpPr>
          <p:nvPr/>
        </p:nvCxnSpPr>
        <p:spPr>
          <a:xfrm>
            <a:off x="3617224" y="2657475"/>
            <a:ext cx="764276" cy="0"/>
          </a:xfrm>
          <a:prstGeom prst="straightConnector1">
            <a:avLst/>
          </a:prstGeom>
          <a:ln w="38100">
            <a:solidFill>
              <a:srgbClr val="FFC5C5"/>
            </a:solidFill>
            <a:headEnd type="oval"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F7D036-AC1F-41E5-A84D-8492191203DB}"/>
              </a:ext>
            </a:extLst>
          </p:cNvPr>
          <p:cNvSpPr txBox="1"/>
          <p:nvPr/>
        </p:nvSpPr>
        <p:spPr>
          <a:xfrm>
            <a:off x="1646952" y="4019784"/>
            <a:ext cx="236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사진효과 주기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088C4A1-1B8B-415D-9F12-E62D38E92854}"/>
              </a:ext>
            </a:extLst>
          </p:cNvPr>
          <p:cNvCxnSpPr>
            <a:cxnSpLocks/>
          </p:cNvCxnSpPr>
          <p:nvPr/>
        </p:nvCxnSpPr>
        <p:spPr>
          <a:xfrm rot="19219399">
            <a:off x="3722665" y="3636403"/>
            <a:ext cx="764276" cy="0"/>
          </a:xfrm>
          <a:prstGeom prst="straightConnector1">
            <a:avLst/>
          </a:prstGeom>
          <a:ln w="38100">
            <a:solidFill>
              <a:srgbClr val="FFC5C5"/>
            </a:solidFill>
            <a:headEnd type="oval"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8D2AFEB-7446-405C-BDD7-603240D656A2}"/>
              </a:ext>
            </a:extLst>
          </p:cNvPr>
          <p:cNvSpPr txBox="1"/>
          <p:nvPr/>
        </p:nvSpPr>
        <p:spPr>
          <a:xfrm>
            <a:off x="4626397" y="5038239"/>
            <a:ext cx="2978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이동 및 크기 조절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C10B745-5562-42F1-9D95-073542BD0E38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6115557" y="4533900"/>
            <a:ext cx="0" cy="504339"/>
          </a:xfrm>
          <a:prstGeom prst="straightConnector1">
            <a:avLst/>
          </a:prstGeom>
          <a:ln w="38100">
            <a:solidFill>
              <a:srgbClr val="FFC5C5"/>
            </a:solidFill>
            <a:headEnd type="oval"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394CE45-42AF-4BB7-A711-CE2C85FD33A9}"/>
              </a:ext>
            </a:extLst>
          </p:cNvPr>
          <p:cNvSpPr txBox="1"/>
          <p:nvPr/>
        </p:nvSpPr>
        <p:spPr>
          <a:xfrm>
            <a:off x="8723156" y="2354400"/>
            <a:ext cx="2035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글 추가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B157466-D72E-4842-A205-FF9401A51CA5}"/>
              </a:ext>
            </a:extLst>
          </p:cNvPr>
          <p:cNvCxnSpPr>
            <a:cxnSpLocks/>
          </p:cNvCxnSpPr>
          <p:nvPr/>
        </p:nvCxnSpPr>
        <p:spPr>
          <a:xfrm>
            <a:off x="7795988" y="2657475"/>
            <a:ext cx="764276" cy="0"/>
          </a:xfrm>
          <a:prstGeom prst="straightConnector1">
            <a:avLst/>
          </a:prstGeom>
          <a:ln w="38100">
            <a:solidFill>
              <a:srgbClr val="FFC5C5"/>
            </a:solidFill>
            <a:headEnd type="oval"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2ADB2D3-A633-45DD-8600-30D0233DAD7D}"/>
              </a:ext>
            </a:extLst>
          </p:cNvPr>
          <p:cNvCxnSpPr>
            <a:cxnSpLocks/>
          </p:cNvCxnSpPr>
          <p:nvPr/>
        </p:nvCxnSpPr>
        <p:spPr>
          <a:xfrm rot="2380601" flipH="1">
            <a:off x="7795988" y="3636403"/>
            <a:ext cx="764276" cy="0"/>
          </a:xfrm>
          <a:prstGeom prst="straightConnector1">
            <a:avLst/>
          </a:prstGeom>
          <a:ln w="38100">
            <a:solidFill>
              <a:srgbClr val="FFC5C5"/>
            </a:solidFill>
            <a:headEnd type="oval"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06502B6-BCCE-4277-A166-867C912E0144}"/>
              </a:ext>
            </a:extLst>
          </p:cNvPr>
          <p:cNvSpPr txBox="1"/>
          <p:nvPr/>
        </p:nvSpPr>
        <p:spPr>
          <a:xfrm>
            <a:off x="8515743" y="4019784"/>
            <a:ext cx="2035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BCB4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스티커 추가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38FAEBA-1D25-45F0-9BD9-159D3FEBB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6121" y="656404"/>
            <a:ext cx="1481024" cy="113254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1AFD4A1D-6E2A-491A-8272-4DB10C823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9792" y1="40206" x2="19792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3127" y="978154"/>
            <a:ext cx="828862" cy="8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2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10445"/>
            <a:ext cx="10508626" cy="6395078"/>
            <a:chOff x="1150411" y="2965071"/>
            <a:chExt cx="8972660" cy="5598155"/>
          </a:xfrm>
          <a:blipFill>
            <a:blip r:embed="rId3"/>
            <a:tile tx="0" ty="0" sx="47000" sy="100000" flip="none" algn="tl"/>
          </a:blip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grpFill/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  <a:grpFill/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9C74D57-F3A4-4F00-94EE-65B215DDE35B}"/>
              </a:ext>
            </a:extLst>
          </p:cNvPr>
          <p:cNvGrpSpPr/>
          <p:nvPr/>
        </p:nvGrpSpPr>
        <p:grpSpPr>
          <a:xfrm>
            <a:off x="1313570" y="710345"/>
            <a:ext cx="4782430" cy="5916194"/>
            <a:chOff x="1313570" y="710345"/>
            <a:chExt cx="4723676" cy="5916194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D06AB70-4DF9-4033-B628-D2B8B101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1225" y="5210086"/>
              <a:ext cx="1253940" cy="117251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52ACA1F-CE4E-4943-8B03-531BD448E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944" b="91667" l="9091" r="92208">
                          <a14:foregroundMark x1="90909" y1="43056" x2="62338" y2="18056"/>
                          <a14:foregroundMark x1="62338" y1="18056" x2="36364" y2="15278"/>
                          <a14:foregroundMark x1="36364" y1="15278" x2="35065" y2="75000"/>
                          <a14:foregroundMark x1="35065" y1="75000" x2="83117" y2="88889"/>
                          <a14:foregroundMark x1="93506" y1="43056" x2="67532" y2="84722"/>
                          <a14:foregroundMark x1="67532" y1="84722" x2="24675" y2="79167"/>
                          <a14:foregroundMark x1="24675" y1="79167" x2="12987" y2="25000"/>
                          <a14:foregroundMark x1="12987" y1="25000" x2="25974" y2="20833"/>
                          <a14:foregroundMark x1="18182" y1="27778" x2="11688" y2="77778"/>
                          <a14:foregroundMark x1="11688" y1="77778" x2="92208" y2="91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4010" y="5093900"/>
              <a:ext cx="2209990" cy="1055479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E85A636-7BB7-4A88-AE73-DD2EA061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81125" y="5177582"/>
              <a:ext cx="800100" cy="46672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B7AF1F5-C6A0-435B-A8BB-F68892DCE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83" b="86957" l="0" r="98104">
                          <a14:foregroundMark x1="87678" y1="41304" x2="31280" y2="20652"/>
                          <a14:foregroundMark x1="31280" y1="20652" x2="20853" y2="27174"/>
                          <a14:foregroundMark x1="20853" y1="27174" x2="11374" y2="54348"/>
                          <a14:foregroundMark x1="11374" y1="54348" x2="12322" y2="56522"/>
                          <a14:foregroundMark x1="93839" y1="27174" x2="7109" y2="21739"/>
                          <a14:foregroundMark x1="7109" y1="21739" x2="40758" y2="16304"/>
                          <a14:foregroundMark x1="40758" y1="16304" x2="87678" y2="21739"/>
                          <a14:foregroundMark x1="98104" y1="11957" x2="13744" y2="10870"/>
                          <a14:foregroundMark x1="13744" y1="10870" x2="3791" y2="35870"/>
                          <a14:foregroundMark x1="3791" y1="35870" x2="0" y2="79348"/>
                          <a14:foregroundMark x1="0" y1="79348" x2="27014" y2="65217"/>
                          <a14:foregroundMark x1="27014" y1="65217" x2="47393" y2="38043"/>
                          <a14:foregroundMark x1="47393" y1="38043" x2="47393" y2="38043"/>
                          <a14:foregroundMark x1="9479" y1="84783" x2="24645" y2="82609"/>
                          <a14:foregroundMark x1="24645" y1="82609" x2="34597" y2="70652"/>
                          <a14:foregroundMark x1="6635" y1="91304" x2="17062" y2="93478"/>
                          <a14:foregroundMark x1="17062" y1="93478" x2="41232" y2="81522"/>
                          <a14:foregroundMark x1="41232" y1="81522" x2="52607" y2="53261"/>
                          <a14:foregroundMark x1="52607" y1="53261" x2="93839" y2="41304"/>
                          <a14:foregroundMark x1="93839" y1="41304" x2="92276" y2="54751"/>
                          <a14:foregroundMark x1="98104" y1="59783" x2="93839" y2="23913"/>
                          <a14:foregroundMark x1="93839" y1="23913" x2="55450" y2="9783"/>
                          <a14:backgroundMark x1="81991" y1="81522" x2="72038" y2="90217"/>
                          <a14:backgroundMark x1="58294" y1="94565" x2="83412" y2="81522"/>
                          <a14:backgroundMark x1="83412" y1="81522" x2="96209" y2="82609"/>
                          <a14:backgroundMark x1="89100" y1="76087" x2="77251" y2="86957"/>
                          <a14:backgroundMark x1="77251" y1="86957" x2="54502" y2="88043"/>
                          <a14:backgroundMark x1="54502" y1="88043" x2="51185" y2="93478"/>
                          <a14:backgroundMark x1="54976" y1="92391" x2="70142" y2="69565"/>
                          <a14:backgroundMark x1="70142" y1="69565" x2="81517" y2="68478"/>
                          <a14:backgroundMark x1="81517" y1="68478" x2="92417" y2="77174"/>
                          <a14:backgroundMark x1="92417" y1="77174" x2="94313" y2="80435"/>
                          <a14:backgroundMark x1="98104" y1="86957" x2="75355" y2="96739"/>
                          <a14:backgroundMark x1="75355" y1="96739" x2="69194" y2="93478"/>
                          <a14:backgroundMark x1="98578" y1="91304" x2="72038" y2="85870"/>
                          <a14:backgroundMark x1="72038" y1="85870" x2="74882" y2="83696"/>
                          <a14:backgroundMark x1="96682" y1="89130" x2="80569" y2="89130"/>
                          <a14:backgroundMark x1="80569" y1="89130" x2="96209" y2="84783"/>
                          <a14:backgroundMark x1="96209" y1="84783" x2="95735" y2="84783"/>
                          <a14:backgroundMark x1="99052" y1="71739" x2="73934" y2="68478"/>
                          <a14:backgroundMark x1="73934" y1="68478" x2="45972" y2="98913"/>
                          <a14:backgroundMark x1="68246" y1="82609" x2="81991" y2="69565"/>
                          <a14:backgroundMark x1="81991" y1="69565" x2="91943" y2="70652"/>
                          <a14:backgroundMark x1="91943" y1="70652" x2="89100" y2="95652"/>
                          <a14:backgroundMark x1="96682" y1="79348" x2="98578" y2="80435"/>
                          <a14:backgroundMark x1="95735" y1="75000" x2="97156" y2="77174"/>
                          <a14:backgroundMark x1="92891" y1="76087" x2="91469" y2="945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13570" y="5553075"/>
              <a:ext cx="4723676" cy="1073464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  <p:pic>
          <p:nvPicPr>
            <p:cNvPr id="5" name="그림 4" descr="실외, 사람, 나무, 앉아있는이(가) 표시된 사진&#10;&#10;자동 생성된 설명">
              <a:extLst>
                <a:ext uri="{FF2B5EF4-FFF2-40B4-BE49-F238E27FC236}">
                  <a16:creationId xmlns:a16="http://schemas.microsoft.com/office/drawing/2014/main" id="{F8B6A561-FB53-4ECA-83B2-9B54967A6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25" b="99609" l="2240" r="99375">
                          <a14:foregroundMark x1="55990" y1="22266" x2="64219" y2="52734"/>
                          <a14:foregroundMark x1="64219" y1="52734" x2="64219" y2="52812"/>
                          <a14:foregroundMark x1="38333" y1="33984" x2="6615" y2="45000"/>
                          <a14:foregroundMark x1="6615" y1="45000" x2="6146" y2="44922"/>
                          <a14:foregroundMark x1="43177" y1="40703" x2="8073" y2="45313"/>
                          <a14:foregroundMark x1="46146" y1="3594" x2="56667" y2="14297"/>
                          <a14:foregroundMark x1="56667" y1="14297" x2="61771" y2="23516"/>
                          <a14:foregroundMark x1="61771" y1="23516" x2="71302" y2="61484"/>
                          <a14:foregroundMark x1="71302" y1="61484" x2="74375" y2="62734"/>
                          <a14:foregroundMark x1="95573" y1="71719" x2="33073" y2="91953"/>
                          <a14:foregroundMark x1="33073" y1="91953" x2="16771" y2="92656"/>
                          <a14:foregroundMark x1="16771" y1="92656" x2="17014" y2="93300"/>
                          <a14:foregroundMark x1="36944" y1="97982" x2="73490" y2="89531"/>
                          <a14:foregroundMark x1="73490" y1="89531" x2="96927" y2="70078"/>
                          <a14:foregroundMark x1="80885" y1="7656" x2="94792" y2="20000"/>
                          <a14:foregroundMark x1="73958" y1="5234" x2="84219" y2="27031"/>
                          <a14:foregroundMark x1="84219" y1="27031" x2="90313" y2="35234"/>
                          <a14:foregroundMark x1="90313" y1="35234" x2="99375" y2="37813"/>
                          <a14:foregroundMark x1="39948" y1="28906" x2="30156" y2="28281"/>
                          <a14:foregroundMark x1="30156" y1="28281" x2="15521" y2="36328"/>
                          <a14:foregroundMark x1="15521" y1="36328" x2="6667" y2="54063"/>
                          <a14:foregroundMark x1="6667" y1="54063" x2="2240" y2="73516"/>
                          <a14:foregroundMark x1="29531" y1="26875" x2="24115" y2="1797"/>
                          <a14:foregroundMark x1="45313" y1="5625" x2="38281" y2="781"/>
                          <a14:foregroundMark x1="46250" y1="9063" x2="39010" y2="9063"/>
                          <a14:foregroundMark x1="39010" y1="9063" x2="31927" y2="23672"/>
                          <a14:foregroundMark x1="21771" y1="3203" x2="20000" y2="14453"/>
                          <a14:foregroundMark x1="20000" y1="14453" x2="21667" y2="31719"/>
                          <a14:foregroundMark x1="58750" y1="97109" x2="48542" y2="96953"/>
                          <a14:foregroundMark x1="48542" y1="96953" x2="20521" y2="98203"/>
                          <a14:foregroundMark x1="20521" y1="98203" x2="17552" y2="97969"/>
                          <a14:foregroundMark x1="24271" y1="94141" x2="7969" y2="99609"/>
                          <a14:backgroundMark x1="26284" y1="99082" x2="30885" y2="99922"/>
                          <a14:backgroundMark x1="31348" y1="98857" x2="33542" y2="99844"/>
                          <a14:backgroundMark x1="34907" y1="98698" x2="39323" y2="99766"/>
                          <a14:backgroundMark x1="39323" y1="99766" x2="39479" y2="99609"/>
                          <a14:backgroundMark x1="23343" y1="95697" x2="23802" y2="95781"/>
                          <a14:backgroundMark x1="39375" y1="98984" x2="43125" y2="99844"/>
                          <a14:backgroundMark x1="25313" y1="19219" x2="28021" y2="25469"/>
                          <a14:backgroundMark x1="15990" y1="94375" x2="19212" y2="94593"/>
                          <a14:backgroundMark x1="63125" y1="98984" x2="43385" y2="99531"/>
                          <a14:backgroundMark x1="43385" y1="99531" x2="43281" y2="98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50"/>
            <a:stretch/>
          </p:blipFill>
          <p:spPr>
            <a:xfrm flipH="1">
              <a:off x="1334775" y="710345"/>
              <a:ext cx="4664149" cy="4700600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</p:grpSp>
      <p:sp>
        <p:nvSpPr>
          <p:cNvPr id="23" name="물결 22">
            <a:extLst>
              <a:ext uri="{FF2B5EF4-FFF2-40B4-BE49-F238E27FC236}">
                <a16:creationId xmlns:a16="http://schemas.microsoft.com/office/drawing/2014/main" id="{4239F66E-7523-4B0B-B891-6A6CB1AF7A24}"/>
              </a:ext>
            </a:extLst>
          </p:cNvPr>
          <p:cNvSpPr/>
          <p:nvPr/>
        </p:nvSpPr>
        <p:spPr>
          <a:xfrm flipH="1">
            <a:off x="1312506" y="294530"/>
            <a:ext cx="4858302" cy="6353025"/>
          </a:xfrm>
          <a:prstGeom prst="wave">
            <a:avLst>
              <a:gd name="adj1" fmla="val 3149"/>
              <a:gd name="adj2" fmla="val 0"/>
            </a:avLst>
          </a:prstGeom>
          <a:noFill/>
          <a:ln w="127000">
            <a:solidFill>
              <a:srgbClr val="FF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F0A8F50-B52B-4474-B406-883DB7CF0332}"/>
              </a:ext>
            </a:extLst>
          </p:cNvPr>
          <p:cNvSpPr/>
          <p:nvPr/>
        </p:nvSpPr>
        <p:spPr>
          <a:xfrm>
            <a:off x="6344976" y="1063258"/>
            <a:ext cx="4627759" cy="2973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소녀에게 숲이란 마치 놀이터 같았어요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말이 통하진 않아도 마음으로 느낄 수 있는 동물친구들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pPr algn="r">
              <a:lnSpc>
                <a:spcPct val="200000"/>
              </a:lnSpc>
            </a:pP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엄마의 자장가처럼 스쳐가는 바람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pPr algn="r">
              <a:lnSpc>
                <a:spcPct val="200000"/>
              </a:lnSpc>
            </a:pP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나뭇잎 사이로 들어오는 따스한 햇빛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</a:p>
          <a:p>
            <a:pPr algn="r">
              <a:lnSpc>
                <a:spcPct val="200000"/>
              </a:lnSpc>
            </a:pP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아무도 오지 않는 숲 속이지만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소녀는 전혀 외롭지 않았습니다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397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  <a:gradFill>
            <a:gsLst>
              <a:gs pos="0">
                <a:schemeClr val="bg1"/>
              </a:gs>
              <a:gs pos="100000">
                <a:srgbClr val="252F2B"/>
              </a:gs>
              <a:gs pos="16000">
                <a:srgbClr val="AFACB3"/>
              </a:gs>
              <a:gs pos="100000">
                <a:srgbClr val="DFDEB7"/>
              </a:gs>
            </a:gsLst>
            <a:path path="rect">
              <a:fillToRect l="50000" t="50000" r="50000" b="50000"/>
            </a:path>
          </a:gra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grpFill/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  <a:grpFill/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9" name="그림 8" descr="실외, 걷기, 나무, 남자이(가) 표시된 사진&#10;&#10;자동 생성된 설명">
            <a:extLst>
              <a:ext uri="{FF2B5EF4-FFF2-40B4-BE49-F238E27FC236}">
                <a16:creationId xmlns:a16="http://schemas.microsoft.com/office/drawing/2014/main" id="{17DF890B-DB27-4F19-957C-C9DE496C3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125" l="6042" r="96510">
                        <a14:foregroundMark x1="61875" y1="61094" x2="64896" y2="72734"/>
                        <a14:foregroundMark x1="64896" y1="72734" x2="70052" y2="79453"/>
                        <a14:foregroundMark x1="70052" y1="79453" x2="85000" y2="80938"/>
                        <a14:foregroundMark x1="10990" y1="86250" x2="19844" y2="85313"/>
                        <a14:foregroundMark x1="19844" y1="85313" x2="53229" y2="95078"/>
                        <a14:foregroundMark x1="53229" y1="95078" x2="71406" y2="92500"/>
                        <a14:foregroundMark x1="71406" y1="92500" x2="80000" y2="93359"/>
                        <a14:foregroundMark x1="35104" y1="34766" x2="30000" y2="40781"/>
                        <a14:foregroundMark x1="30000" y1="40781" x2="6979" y2="13594"/>
                        <a14:foregroundMark x1="19479" y1="80078" x2="6042" y2="90625"/>
                        <a14:foregroundMark x1="6042" y1="90625" x2="6094" y2="92891"/>
                        <a14:foregroundMark x1="60052" y1="52734" x2="65469" y2="45313"/>
                        <a14:foregroundMark x1="65469" y1="45313" x2="77708" y2="37344"/>
                        <a14:foregroundMark x1="77708" y1="37344" x2="83385" y2="28281"/>
                        <a14:foregroundMark x1="83385" y1="28281" x2="84635" y2="19766"/>
                        <a14:foregroundMark x1="76979" y1="52109" x2="84115" y2="45625"/>
                        <a14:foregroundMark x1="84115" y1="45625" x2="91250" y2="48906"/>
                        <a14:foregroundMark x1="91250" y1="48906" x2="94792" y2="57969"/>
                        <a14:foregroundMark x1="94792" y1="57969" x2="96510" y2="5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15" y="398094"/>
            <a:ext cx="9139466" cy="6092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E3487-C2C6-4EC0-AE17-6C05C0F14E9A}"/>
              </a:ext>
            </a:extLst>
          </p:cNvPr>
          <p:cNvSpPr/>
          <p:nvPr/>
        </p:nvSpPr>
        <p:spPr>
          <a:xfrm>
            <a:off x="1526267" y="1289993"/>
            <a:ext cx="4473096" cy="1320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하지만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언제부터 인지 </a:t>
            </a:r>
            <a:endParaRPr lang="en-US" altLang="ko-KR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숲속에서는 이상한 소리가 들리기 시작했어요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64D51D-8CA9-4FAB-A51C-AEB2214CEE27}"/>
              </a:ext>
            </a:extLst>
          </p:cNvPr>
          <p:cNvSpPr/>
          <p:nvPr/>
        </p:nvSpPr>
        <p:spPr>
          <a:xfrm>
            <a:off x="1526267" y="2038560"/>
            <a:ext cx="2670910" cy="3294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쿵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쿵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쿵</a:t>
            </a:r>
            <a:endParaRPr lang="en-US" altLang="ko-KR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우지직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쾅</a:t>
            </a:r>
            <a:r>
              <a:rPr lang="en-US" altLang="ko-KR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4DD756-8C42-4090-A2DE-5D33EB953C23}"/>
              </a:ext>
            </a:extLst>
          </p:cNvPr>
          <p:cNvSpPr/>
          <p:nvPr/>
        </p:nvSpPr>
        <p:spPr>
          <a:xfrm>
            <a:off x="6344306" y="990110"/>
            <a:ext cx="4473096" cy="2182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처음에는 먼 곳에서 들리는 듯한 소리가</a:t>
            </a:r>
            <a:endParaRPr lang="en-US" altLang="ko-KR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점점 </a:t>
            </a:r>
            <a:endParaRPr lang="en-US" altLang="ko-KR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소녀에게 가까워 지고 있었습니다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r">
              <a:lnSpc>
                <a:spcPct val="200000"/>
              </a:lnSpc>
            </a:pPr>
            <a:endParaRPr lang="en-US" altLang="ko-KR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r">
              <a:lnSpc>
                <a:spcPct val="200000"/>
              </a:lnSpc>
            </a:pPr>
            <a:endParaRPr lang="en-US" altLang="ko-KR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DA4C5D-ED90-4C4D-8F70-BC76969C634C}"/>
              </a:ext>
            </a:extLst>
          </p:cNvPr>
          <p:cNvSpPr/>
          <p:nvPr/>
        </p:nvSpPr>
        <p:spPr>
          <a:xfrm>
            <a:off x="6344306" y="3021819"/>
            <a:ext cx="4473096" cy="2613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소리가 가까워 질 수록</a:t>
            </a:r>
            <a:endParaRPr lang="en-US" altLang="ko-KR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소녀의 궁금증은 커져만 갔습니다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저 소리는 대체 뭘 까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?’</a:t>
            </a:r>
          </a:p>
          <a:p>
            <a:pPr algn="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걱정하는 동물친구들을 뒤로한 체</a:t>
            </a:r>
            <a:endParaRPr lang="en-US" altLang="ko-KR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소녀는 소리가 들리는 곳을 향에 걸어갔습니다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따라간 그 길 끝에 소녀를 기다린 것은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3664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BE47D2-65E3-42D4-B936-D7C162AD0EE6}"/>
              </a:ext>
            </a:extLst>
          </p:cNvPr>
          <p:cNvGrpSpPr/>
          <p:nvPr/>
        </p:nvGrpSpPr>
        <p:grpSpPr>
          <a:xfrm>
            <a:off x="841687" y="231461"/>
            <a:ext cx="10508626" cy="6395078"/>
            <a:chOff x="1150411" y="2965071"/>
            <a:chExt cx="8972660" cy="559815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FC2397-9DFE-4C17-93A2-ADB0FC00264D}"/>
                </a:ext>
              </a:extLst>
            </p:cNvPr>
            <p:cNvGrpSpPr/>
            <p:nvPr/>
          </p:nvGrpSpPr>
          <p:grpSpPr>
            <a:xfrm>
              <a:off x="1150411" y="2982811"/>
              <a:ext cx="8972660" cy="5580415"/>
              <a:chOff x="3924827" y="1512474"/>
              <a:chExt cx="4341844" cy="2692612"/>
            </a:xfrm>
            <a:solidFill>
              <a:schemeClr val="bg1"/>
            </a:solidFill>
          </p:grpSpPr>
          <p:sp>
            <p:nvSpPr>
              <p:cNvPr id="41" name="물결 40">
                <a:extLst>
                  <a:ext uri="{FF2B5EF4-FFF2-40B4-BE49-F238E27FC236}">
                    <a16:creationId xmlns:a16="http://schemas.microsoft.com/office/drawing/2014/main" id="{7A7C5FF6-0C88-48DC-87FF-C10E3880717C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물결 41">
                <a:extLst>
                  <a:ext uri="{FF2B5EF4-FFF2-40B4-BE49-F238E27FC236}">
                    <a16:creationId xmlns:a16="http://schemas.microsoft.com/office/drawing/2014/main" id="{FBEB1AFD-9000-411F-B3D5-96A950F0D2AF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grpFill/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4341-BB98-46E7-86F8-07B82642D3C7}"/>
                </a:ext>
              </a:extLst>
            </p:cNvPr>
            <p:cNvGrpSpPr/>
            <p:nvPr/>
          </p:nvGrpSpPr>
          <p:grpSpPr>
            <a:xfrm>
              <a:off x="1536674" y="2965071"/>
              <a:ext cx="8296401" cy="5570870"/>
              <a:chOff x="3924827" y="1512474"/>
              <a:chExt cx="4341844" cy="2692612"/>
            </a:xfrm>
          </p:grpSpPr>
          <p:sp>
            <p:nvSpPr>
              <p:cNvPr id="39" name="물결 38">
                <a:extLst>
                  <a:ext uri="{FF2B5EF4-FFF2-40B4-BE49-F238E27FC236}">
                    <a16:creationId xmlns:a16="http://schemas.microsoft.com/office/drawing/2014/main" id="{93ABC607-D7A7-4165-8F4D-11E3A5C19A91}"/>
                  </a:ext>
                </a:extLst>
              </p:cNvPr>
              <p:cNvSpPr/>
              <p:nvPr/>
            </p:nvSpPr>
            <p:spPr>
              <a:xfrm>
                <a:off x="6095749" y="1517079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물결 39">
                <a:extLst>
                  <a:ext uri="{FF2B5EF4-FFF2-40B4-BE49-F238E27FC236}">
                    <a16:creationId xmlns:a16="http://schemas.microsoft.com/office/drawing/2014/main" id="{E73F876A-7258-49D6-8A8F-6448EA70DFA9}"/>
                  </a:ext>
                </a:extLst>
              </p:cNvPr>
              <p:cNvSpPr/>
              <p:nvPr/>
            </p:nvSpPr>
            <p:spPr>
              <a:xfrm flipH="1">
                <a:off x="3924827" y="1512474"/>
                <a:ext cx="2170922" cy="2688007"/>
              </a:xfrm>
              <a:prstGeom prst="wave">
                <a:avLst>
                  <a:gd name="adj1" fmla="val 3149"/>
                  <a:gd name="adj2" fmla="val 0"/>
                </a:avLst>
              </a:prstGeom>
              <a:solidFill>
                <a:schemeClr val="bg1"/>
              </a:solidFill>
              <a:ln w="127000">
                <a:solidFill>
                  <a:srgbClr val="FFC5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4" name="그래픽 3" descr="물음표">
            <a:extLst>
              <a:ext uri="{FF2B5EF4-FFF2-40B4-BE49-F238E27FC236}">
                <a16:creationId xmlns:a16="http://schemas.microsoft.com/office/drawing/2014/main" id="{7E6FCC97-ED18-4B9C-A0E1-36DC349ED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9172" y="1666874"/>
            <a:ext cx="3133725" cy="3133725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59BC65DB-CF66-493B-A829-F2226E98E3DF}"/>
              </a:ext>
            </a:extLst>
          </p:cNvPr>
          <p:cNvGrpSpPr/>
          <p:nvPr/>
        </p:nvGrpSpPr>
        <p:grpSpPr>
          <a:xfrm>
            <a:off x="6489039" y="1159456"/>
            <a:ext cx="3949818" cy="4912731"/>
            <a:chOff x="6489039" y="1159456"/>
            <a:chExt cx="3949818" cy="4912731"/>
          </a:xfrm>
        </p:grpSpPr>
        <p:sp>
          <p:nvSpPr>
            <p:cNvPr id="9" name="생각 풍선: 구름 모양 8">
              <a:extLst>
                <a:ext uri="{FF2B5EF4-FFF2-40B4-BE49-F238E27FC236}">
                  <a16:creationId xmlns:a16="http://schemas.microsoft.com/office/drawing/2014/main" id="{B356479B-12EE-4AE2-987A-3F0FE806546C}"/>
                </a:ext>
              </a:extLst>
            </p:cNvPr>
            <p:cNvSpPr/>
            <p:nvPr/>
          </p:nvSpPr>
          <p:spPr>
            <a:xfrm>
              <a:off x="6489039" y="1190625"/>
              <a:ext cx="3468806" cy="2324100"/>
            </a:xfrm>
            <a:prstGeom prst="cloudCallout">
              <a:avLst>
                <a:gd name="adj1" fmla="val 36007"/>
                <a:gd name="adj2" fmla="val 84221"/>
              </a:avLst>
            </a:prstGeom>
            <a:solidFill>
              <a:srgbClr val="90E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래픽 17" descr="전구 및 기어">
              <a:extLst>
                <a:ext uri="{FF2B5EF4-FFF2-40B4-BE49-F238E27FC236}">
                  <a16:creationId xmlns:a16="http://schemas.microsoft.com/office/drawing/2014/main" id="{0678919C-D72A-45BB-B73D-8F3D46F6C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01088" y="1159456"/>
              <a:ext cx="914400" cy="9144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9715794-FAE4-4024-9B3C-1B7706B0B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6832" y="4633912"/>
              <a:ext cx="962025" cy="1438275"/>
            </a:xfrm>
            <a:prstGeom prst="rect">
              <a:avLst/>
            </a:prstGeom>
          </p:spPr>
        </p:pic>
        <p:pic>
          <p:nvPicPr>
            <p:cNvPr id="31" name="그래픽 30" descr="전구와 연필">
              <a:extLst>
                <a:ext uri="{FF2B5EF4-FFF2-40B4-BE49-F238E27FC236}">
                  <a16:creationId xmlns:a16="http://schemas.microsoft.com/office/drawing/2014/main" id="{4860D31A-CAD1-4674-9CE7-677A38138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14871" y="4242358"/>
              <a:ext cx="720769" cy="72076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18BAB08-CD4D-4F95-9173-81B18DCFBCE6}"/>
              </a:ext>
            </a:extLst>
          </p:cNvPr>
          <p:cNvSpPr txBox="1"/>
          <p:nvPr/>
        </p:nvSpPr>
        <p:spPr>
          <a:xfrm>
            <a:off x="6840638" y="1411000"/>
            <a:ext cx="22025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상상력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A72DDC-AAEC-478C-8606-91085A1628B1}"/>
              </a:ext>
            </a:extLst>
          </p:cNvPr>
          <p:cNvSpPr txBox="1"/>
          <p:nvPr/>
        </p:nvSpPr>
        <p:spPr>
          <a:xfrm>
            <a:off x="7889481" y="1299222"/>
            <a:ext cx="22025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창의성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94776E-4618-497F-B9E1-7C15ED46D309}"/>
              </a:ext>
            </a:extLst>
          </p:cNvPr>
          <p:cNvSpPr txBox="1"/>
          <p:nvPr/>
        </p:nvSpPr>
        <p:spPr>
          <a:xfrm>
            <a:off x="6362657" y="1995775"/>
            <a:ext cx="22025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쉬운 창작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E1A9B2-736B-4530-A47E-BDD041289058}"/>
              </a:ext>
            </a:extLst>
          </p:cNvPr>
          <p:cNvSpPr txBox="1"/>
          <p:nvPr/>
        </p:nvSpPr>
        <p:spPr>
          <a:xfrm>
            <a:off x="7392916" y="2163815"/>
            <a:ext cx="22025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재미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0DEB21-74E9-4378-98EB-93ACC4872AB8}"/>
              </a:ext>
            </a:extLst>
          </p:cNvPr>
          <p:cNvSpPr txBox="1"/>
          <p:nvPr/>
        </p:nvSpPr>
        <p:spPr>
          <a:xfrm>
            <a:off x="8202547" y="1810075"/>
            <a:ext cx="22025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독서 습관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08DD2E-1C98-4F9F-ABD8-FD9AE5747194}"/>
              </a:ext>
            </a:extLst>
          </p:cNvPr>
          <p:cNvSpPr txBox="1"/>
          <p:nvPr/>
        </p:nvSpPr>
        <p:spPr>
          <a:xfrm>
            <a:off x="6866500" y="2651979"/>
            <a:ext cx="22025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B7D8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특별한 추억</a:t>
            </a:r>
          </a:p>
        </p:txBody>
      </p:sp>
    </p:spTree>
    <p:extLst>
      <p:ext uri="{BB962C8B-B14F-4D97-AF65-F5344CB8AC3E}">
        <p14:creationId xmlns:p14="http://schemas.microsoft.com/office/powerpoint/2010/main" val="2230874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pFill/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1171</Words>
  <Application>Microsoft Office PowerPoint</Application>
  <PresentationFormat>와이드스크린</PresentationFormat>
  <Paragraphs>218</Paragraphs>
  <Slides>31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08서울남산체 B</vt:lpstr>
      <vt:lpstr>1훈하얀고양이 R</vt:lpstr>
      <vt:lpstr>나눔바른고딕</vt:lpstr>
      <vt:lpstr>나눔스퀘어라운드OTF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DahyeonLee</dc:creator>
  <cp:lastModifiedBy>DahyeonLee</cp:lastModifiedBy>
  <cp:revision>61</cp:revision>
  <dcterms:created xsi:type="dcterms:W3CDTF">2020-10-22T03:30:42Z</dcterms:created>
  <dcterms:modified xsi:type="dcterms:W3CDTF">2020-10-22T18:04:29Z</dcterms:modified>
</cp:coreProperties>
</file>